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77" r:id="rId3"/>
    <p:sldId id="278" r:id="rId4"/>
    <p:sldId id="279" r:id="rId5"/>
    <p:sldId id="280" r:id="rId6"/>
    <p:sldId id="259" r:id="rId7"/>
    <p:sldId id="266" r:id="rId8"/>
    <p:sldId id="281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238" autoAdjust="0"/>
  </p:normalViewPr>
  <p:slideViewPr>
    <p:cSldViewPr>
      <p:cViewPr varScale="1">
        <p:scale>
          <a:sx n="89" d="100"/>
          <a:sy n="89" d="100"/>
        </p:scale>
        <p:origin x="6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5882E-6D1E-0A4D-8869-EC443D946D20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7EA29-6D63-284A-B71B-1965D2440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72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CE43-A41D-477B-AB6B-6BF12F1B4072}" type="datetimeFigureOut">
              <a:rPr lang="en-GB" smtClean="0"/>
              <a:t>06/04/2017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AD021-05DF-4AFE-8D95-0FDC895A3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7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53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160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ideo" Target="file:///D:\Teaching%25252525252525252525252525252525252525252520Resources\Personal%25252525252525252525252525252525252525252520Teaching%25252525252525252525252525252525252525252520Resources\Admin\Primary%25252525252525252525252525252525252525252520School%25252525252525252525252525252525252525252520Meetings\7th%25252525252525252525252525252525252525252520Nov%252525252525252525252525252525252525252525202012\eggtimer-countdown.swf" TargetMode="Externa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95713"/>
            <a:ext cx="1981200" cy="55129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96751"/>
            <a:ext cx="6705600" cy="55103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4617A1E-C3C1-4D2A-A1A0-CBA3B86E2BA9}" type="datetimeFigureOut">
              <a:rPr lang="en-GB" smtClean="0"/>
              <a:t>06/04/2017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EE7B37-9527-4DE6-9C07-270241EAAF1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  <a:prstGeom prst="rect">
            <a:avLst/>
          </a:prstGeo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71752" y="2276872"/>
            <a:ext cx="8407893" cy="41044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276872"/>
            <a:ext cx="4176464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r with t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2376264" cy="4464496"/>
          </a:xfrm>
          <a:prstGeom prst="rect">
            <a:avLst/>
          </a:prstGeom>
        </p:spPr>
        <p:txBody>
          <a:bodyPr/>
          <a:lstStyle>
            <a:lvl1pPr marL="45720" indent="0">
              <a:buFont typeface="Arial" pitchFamily="34" charset="0"/>
              <a:buNone/>
              <a:defRPr/>
            </a:lvl1pPr>
            <a:lvl2pPr marL="365760" indent="0">
              <a:buFont typeface="Arial" pitchFamily="34" charset="0"/>
              <a:buNone/>
              <a:defRPr/>
            </a:lvl2pPr>
            <a:lvl3pPr marL="640080" indent="0">
              <a:buFont typeface="Arial" pitchFamily="34" charset="0"/>
              <a:buNone/>
              <a:defRPr/>
            </a:lvl3pPr>
            <a:lvl4pPr marL="914400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eggtimer-countdown.swf"/>
          <p:cNvPicPr>
            <a:picLocks noRot="1" noChangeAspect="1"/>
          </p:cNvPicPr>
          <p:nvPr userDrawn="1"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19807" y="2060848"/>
            <a:ext cx="6144681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7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1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1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 edit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077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842486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1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with edti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055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TextBox2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628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20272" y="108218"/>
            <a:ext cx="1981200" cy="91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 smtClean="0"/>
              <a:t>Key Jargon: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050" dirty="0" smtClean="0"/>
              <a:t>Disposal of computer systems.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79512" y="116631"/>
            <a:ext cx="6705600" cy="9073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u="sng" dirty="0" smtClean="0"/>
              <a:t>Learning</a:t>
            </a:r>
            <a:r>
              <a:rPr lang="en-US" sz="1400" u="sng" baseline="0" dirty="0" smtClean="0"/>
              <a:t> Goals:</a:t>
            </a:r>
          </a:p>
          <a:p>
            <a:r>
              <a:rPr lang="en-GB" sz="1400" dirty="0" smtClean="0">
                <a:solidFill>
                  <a:srgbClr val="00B050"/>
                </a:solidFill>
              </a:rPr>
              <a:t>All will: Understand legislation for safe disposal of computers</a:t>
            </a:r>
          </a:p>
          <a:p>
            <a:r>
              <a:rPr lang="en-GB" sz="1400" dirty="0" smtClean="0">
                <a:solidFill>
                  <a:srgbClr val="EF7511"/>
                </a:solidFill>
              </a:rPr>
              <a:t>Most will: Understand why different ones are used in different contexts</a:t>
            </a:r>
            <a:endParaRPr lang="en-GB" sz="1400" dirty="0" smtClean="0">
              <a:solidFill>
                <a:srgbClr val="EF751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9" r:id="rId5"/>
    <p:sldLayoutId id="2147483678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news.com.au/technology/worlds-worst-dump-hellish-agbogbloshie-tip-where-poor-children-live-among-australias-ewaste-illegally-shipped-to-africa/news-story/067b66d57793b2b569f934f99939a4c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q3o4p8tpZ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177" y="2199084"/>
            <a:ext cx="8388271" cy="4104456"/>
          </a:xfrm>
        </p:spPr>
        <p:txBody>
          <a:bodyPr/>
          <a:lstStyle/>
          <a:p>
            <a:r>
              <a:rPr lang="en-GB" sz="2400" dirty="0" smtClean="0"/>
              <a:t>Open books &amp; add a new title:</a:t>
            </a:r>
          </a:p>
          <a:p>
            <a:endParaRPr lang="en-GB" sz="2400" dirty="0">
              <a:effectLst/>
            </a:endParaRPr>
          </a:p>
          <a:p>
            <a:r>
              <a:rPr lang="en-GB" sz="2400" dirty="0" smtClean="0"/>
              <a:t>‘5.6 Safe disposal of computer equipment’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date 6/4/2017</a:t>
            </a:r>
          </a:p>
          <a:p>
            <a:endParaRPr lang="en-GB" sz="2400" dirty="0">
              <a:effectLst/>
            </a:endParaRPr>
          </a:p>
          <a:p>
            <a:r>
              <a:rPr lang="en-GB" sz="2400" dirty="0" smtClean="0"/>
              <a:t>List: All pieces of computer equipment you’ve used and thrown away.</a:t>
            </a:r>
            <a:endParaRPr lang="en-GB" sz="2400" dirty="0"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4" name="AutoShape 4" descr="Image result for whos scruffy looking gif"/>
          <p:cNvSpPr>
            <a:spLocks noChangeAspect="1" noChangeArrowheads="1"/>
          </p:cNvSpPr>
          <p:nvPr/>
        </p:nvSpPr>
        <p:spPr bwMode="auto">
          <a:xfrm>
            <a:off x="155575" y="-784225"/>
            <a:ext cx="3848100" cy="1638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7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1753" y="2276872"/>
            <a:ext cx="4056232" cy="4104456"/>
          </a:xfrm>
        </p:spPr>
        <p:txBody>
          <a:bodyPr/>
          <a:lstStyle/>
          <a:p>
            <a:r>
              <a:rPr lang="en-GB" dirty="0" smtClean="0"/>
              <a:t>Unsafe </a:t>
            </a:r>
            <a:r>
              <a:rPr lang="en-GB" dirty="0"/>
              <a:t>disposal:</a:t>
            </a:r>
            <a:br>
              <a:rPr lang="en-GB" dirty="0"/>
            </a:b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www.news.com.au/technology/worlds-worst-dump-hellish-agbogbloshie-tip-where-poor-children-live-among-australias-ewaste-illegally-shipped-to-africa/news-story/067b66d57793b2b569f934f99939a4c2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Warning: Next image, bit nasty.</a:t>
            </a:r>
            <a:endParaRPr lang="en-GB" dirty="0"/>
          </a:p>
        </p:txBody>
      </p:sp>
      <p:pic>
        <p:nvPicPr>
          <p:cNvPr id="1026" name="Picture 2" descr="http://dailyguideafrica.com/wp-content/uploads/2016/11/agbogbloshie-632x4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751" y="1979018"/>
            <a:ext cx="4147377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cdn.c.photoshelter.com/img-get/I0000lZzMOIXGfSU/s/860/860/Agbogbloshie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750" y="4034523"/>
            <a:ext cx="4126849" cy="275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0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Toxins affect the soil &amp; Grass</a:t>
            </a:r>
            <a:endParaRPr lang="en-GB" dirty="0"/>
          </a:p>
        </p:txBody>
      </p:sp>
      <p:pic>
        <p:nvPicPr>
          <p:cNvPr id="5" name="Picture 4" descr="http://www.aljazeera.com/mritems/images/2014/1/30/2014130104814522205_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19" y="1944624"/>
            <a:ext cx="7152759" cy="475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92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Locals disposing of the waste. </a:t>
            </a:r>
            <a:endParaRPr lang="en-GB" dirty="0"/>
          </a:p>
        </p:txBody>
      </p:sp>
      <p:pic>
        <p:nvPicPr>
          <p:cNvPr id="3074" name="Picture 2" descr="https://rechargeenviro.files.wordpress.com/2013/10/640_agbogbloshie-gha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6" y="1989610"/>
            <a:ext cx="5036588" cy="3352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assets.inhabitat.com/wp-content/blogs.dir/1/files/2013/12/Accra-Agbogbloshie-Ghana-eWasteland-Ewaste-documentary-electronics-dump-537x36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427" y="3140968"/>
            <a:ext cx="51149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0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Safe disposal:</a:t>
            </a:r>
          </a:p>
          <a:p>
            <a:r>
              <a:rPr lang="en-GB" dirty="0">
                <a:hlinkClick r:id="rId2"/>
              </a:rPr>
              <a:t>https://www.youtube.com/watch?v=lq3o4p8tpZE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48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All will: Understand legislation for safe disposal of computers</a:t>
            </a:r>
          </a:p>
          <a:p>
            <a:r>
              <a:rPr lang="en-GB" dirty="0" smtClean="0">
                <a:solidFill>
                  <a:srgbClr val="EF7511"/>
                </a:solidFill>
              </a:rPr>
              <a:t>Most will: Understand why different ones are used in different contexts</a:t>
            </a: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learning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6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 these questions in your book, use the internet to research</a:t>
            </a:r>
          </a:p>
          <a:p>
            <a:endParaRPr lang="en-GB" dirty="0"/>
          </a:p>
          <a:p>
            <a:r>
              <a:rPr lang="en-GB" dirty="0" smtClean="0"/>
              <a:t>1. What does the Waste </a:t>
            </a:r>
            <a:r>
              <a:rPr lang="en-GB" dirty="0" err="1" smtClean="0"/>
              <a:t>Electonic</a:t>
            </a:r>
            <a:r>
              <a:rPr lang="en-GB" dirty="0" smtClean="0"/>
              <a:t> and Electrical Equipment (</a:t>
            </a:r>
            <a:r>
              <a:rPr lang="en-GB" dirty="0" err="1" smtClean="0"/>
              <a:t>WEEE</a:t>
            </a:r>
            <a:r>
              <a:rPr lang="en-GB" dirty="0" smtClean="0"/>
              <a:t>) directive say is needed for safe disposal/dismantling. </a:t>
            </a:r>
          </a:p>
          <a:p>
            <a:r>
              <a:rPr lang="en-GB" dirty="0" smtClean="0"/>
              <a:t>2. What does the WAC (UK’s waste Acceptance Criteria) Deal with. </a:t>
            </a:r>
          </a:p>
          <a:p>
            <a:r>
              <a:rPr lang="en-GB" dirty="0" smtClean="0"/>
              <a:t>3. What does the Hazardous Waste (England and wales) Regulation of 2005 apply to (toxins/chemicals).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4</a:t>
            </a:r>
            <a:r>
              <a:rPr lang="en-GB" dirty="0" smtClean="0"/>
              <a:t>. What does the freedom of information act (200) and the Data Protection act (1998) have to do with safe disposal? </a:t>
            </a:r>
            <a:endParaRPr lang="en-GB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task: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 these questions in your book, use the internet to research</a:t>
            </a:r>
          </a:p>
          <a:p>
            <a:endParaRPr lang="en-GB" dirty="0"/>
          </a:p>
          <a:p>
            <a:r>
              <a:rPr lang="en-GB" dirty="0" smtClean="0"/>
              <a:t>1. What is the difference between overwriting and wiping (with an electromagnet)?</a:t>
            </a:r>
          </a:p>
          <a:p>
            <a:endParaRPr lang="en-GB" dirty="0"/>
          </a:p>
          <a:p>
            <a:r>
              <a:rPr lang="en-GB" dirty="0" smtClean="0"/>
              <a:t>2. How can data/hard ware be physically destroyed. </a:t>
            </a:r>
            <a:endParaRPr lang="en-GB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task: Data protection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4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What is a whistle blower?</a:t>
            </a:r>
            <a:endParaRPr lang="en-GB" dirty="0"/>
          </a:p>
          <a:p>
            <a:r>
              <a:rPr lang="en-GB" dirty="0" smtClean="0"/>
              <a:t>2. An Organisation is concerned that if the server was to break down, they may lose their data. What operational issue would they need to consider?</a:t>
            </a:r>
            <a:endParaRPr lang="en-GB" dirty="0"/>
          </a:p>
          <a:p>
            <a:r>
              <a:rPr lang="en-GB" dirty="0" smtClean="0"/>
              <a:t>3. What does RFID stand for? </a:t>
            </a:r>
            <a:endParaRPr lang="en-GB" dirty="0"/>
          </a:p>
          <a:p>
            <a:r>
              <a:rPr lang="en-GB" dirty="0" smtClean="0"/>
              <a:t>4. Give two examples of how permission could be used as a digital security method on a network.</a:t>
            </a:r>
            <a:endParaRPr lang="en-GB" dirty="0"/>
          </a:p>
          <a:p>
            <a:r>
              <a:rPr lang="en-GB" dirty="0" smtClean="0"/>
              <a:t>5. Identify two ways in which data can be securely removed from a hard-disc.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Partner discuss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00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sson Templat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FCFDB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</Template>
  <TotalTime>594</TotalTime>
  <Words>300</Words>
  <Application>Microsoft Office PowerPoint</Application>
  <PresentationFormat>On-screen Show (4:3)</PresentationFormat>
  <Paragraphs>39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Medium</vt:lpstr>
      <vt:lpstr>Wingdings</vt:lpstr>
      <vt:lpstr>Wingdings 2</vt:lpstr>
      <vt:lpstr>Lesson Template</vt:lpstr>
      <vt:lpstr>starter</vt:lpstr>
      <vt:lpstr>Warning: Next image, bit nasty.</vt:lpstr>
      <vt:lpstr>Toxins affect the soil &amp; Grass</vt:lpstr>
      <vt:lpstr>Locals disposing of the waste. </vt:lpstr>
      <vt:lpstr>PowerPoint Presentation</vt:lpstr>
      <vt:lpstr>New learning goals</vt:lpstr>
      <vt:lpstr>Main task: Legislation</vt:lpstr>
      <vt:lpstr>Main task: Data protection</vt:lpstr>
      <vt:lpstr>Partner discuss</vt:lpstr>
    </vt:vector>
  </TitlesOfParts>
  <Company>Matravers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title</dc:title>
  <dc:creator>Luke Grayson</dc:creator>
  <cp:lastModifiedBy>Luke Grayson</cp:lastModifiedBy>
  <cp:revision>77</cp:revision>
  <dcterms:created xsi:type="dcterms:W3CDTF">2013-07-18T11:00:46Z</dcterms:created>
  <dcterms:modified xsi:type="dcterms:W3CDTF">2017-04-06T13:00:03Z</dcterms:modified>
</cp:coreProperties>
</file>