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00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39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41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06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0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25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30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00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5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B77E6-A573-493E-BDDD-CA04095A640D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6FEF-3642-4DC4-80A3-6E2F598D7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22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94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800" y="215900"/>
            <a:ext cx="3581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MIS: management information system, support management decisions through process data e.g. lots of positive behaviour points equals awards in the celebration assembly.</a:t>
            </a:r>
          </a:p>
          <a:p>
            <a:r>
              <a:rPr lang="en-GB" dirty="0" smtClean="0"/>
              <a:t>Pro: access to a lot of data, documents and reports, make decisions based on the graphs.</a:t>
            </a:r>
            <a:endParaRPr lang="en-GB" dirty="0"/>
          </a:p>
          <a:p>
            <a:r>
              <a:rPr lang="en-GB" dirty="0" smtClean="0"/>
              <a:t>Con: expensive to create an MIS, poor design and overcomplicated, could mean its not used to its full potential. Data can be out of date.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794500" y="406400"/>
            <a:ext cx="358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CRM: customer relation management </a:t>
            </a:r>
          </a:p>
          <a:p>
            <a:r>
              <a:rPr lang="en-GB" dirty="0" smtClean="0"/>
              <a:t>Pro: hold customer information effectively, credit card details, leads for new customs. </a:t>
            </a:r>
            <a:endParaRPr lang="en-GB" dirty="0"/>
          </a:p>
          <a:p>
            <a:r>
              <a:rPr lang="en-GB" dirty="0" smtClean="0"/>
              <a:t>Con: limited storage, lack of training, lack of personal touch, losing out on face to face meetings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31800" y="3995678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SOP: standard operating procedures, step by step guides on how to function  </a:t>
            </a:r>
          </a:p>
          <a:p>
            <a:r>
              <a:rPr lang="en-GB" dirty="0" smtClean="0"/>
              <a:t>Pro: increases efficiency as everyone in the business knows how to perform functions</a:t>
            </a:r>
          </a:p>
          <a:p>
            <a:endParaRPr lang="en-GB" dirty="0"/>
          </a:p>
          <a:p>
            <a:r>
              <a:rPr lang="en-GB" dirty="0" smtClean="0"/>
              <a:t>Con: lack of version control leading to less improvement of SOP, might not suit all employees.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3598396"/>
            <a:ext cx="3581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Helpdesk: a resource intended to provide the customer or end user with information and support. </a:t>
            </a:r>
          </a:p>
          <a:p>
            <a:r>
              <a:rPr lang="en-GB" dirty="0" smtClean="0"/>
              <a:t>Pro: can prioritise smaller or bigger issues, log previous issues and improve them in the future</a:t>
            </a:r>
          </a:p>
          <a:p>
            <a:r>
              <a:rPr lang="en-GB" dirty="0" smtClean="0"/>
              <a:t>Con: tricky to keep up with lots of jobs, small jobs tend to take a long time, not available all the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085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227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Business Systems</vt:lpstr>
      <vt:lpstr>PowerPoint Presentation</vt:lpstr>
    </vt:vector>
  </TitlesOfParts>
  <Company>Kingdown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Systems</dc:title>
  <dc:creator>Luke Grayson</dc:creator>
  <cp:lastModifiedBy>Luke Grayson</cp:lastModifiedBy>
  <cp:revision>4</cp:revision>
  <dcterms:created xsi:type="dcterms:W3CDTF">2017-11-30T08:43:11Z</dcterms:created>
  <dcterms:modified xsi:type="dcterms:W3CDTF">2017-11-30T09:09:39Z</dcterms:modified>
</cp:coreProperties>
</file>