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9" r:id="rId3"/>
    <p:sldId id="265" r:id="rId4"/>
    <p:sldId id="266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38" autoAdjust="0"/>
  </p:normalViewPr>
  <p:slideViewPr>
    <p:cSldViewPr>
      <p:cViewPr varScale="1">
        <p:scale>
          <a:sx n="125" d="100"/>
          <a:sy n="125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23/02/17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video" Target="file:///D:\Teaching%25252525252525252525252520Resources\Personal%25252525252525252525252520Teaching%25252525252525252525252520Resources\Admin\Primary%25252525252525252525252520School%25252525252525252525252520Meetings\7th%25252525252525252525252520Nov%252525252525252525252525202012\eggtimer-countdown.swf" TargetMode="Externa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23/02/17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Communication Skills, Engaging the Audience, Reports, Letters, e-mails and social network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16632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being ready for work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Explain suitable examples in scenarios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image" Target="../media/image8.jpg"/><Relationship Id="rId6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753" y="2276872"/>
            <a:ext cx="5928440" cy="4104456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Open Publisher 4.1 Leaflet from Communication skills lesson. 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Add a new page called ‘4.5 Job Roles’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Think: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What would be your dream IT Job?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Network manager?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err="1" smtClean="0">
                <a:solidFill>
                  <a:srgbClr val="FF0000"/>
                </a:solidFill>
              </a:rPr>
              <a:t>Animatior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Programmer?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Web Designer?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 descr="j1f9DiJi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023688"/>
            <a:ext cx="1844824" cy="1844824"/>
          </a:xfrm>
          <a:prstGeom prst="rect">
            <a:avLst/>
          </a:prstGeom>
        </p:spPr>
      </p:pic>
      <p:pic>
        <p:nvPicPr>
          <p:cNvPr id="7" name="Picture 6" descr="cook_her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941168"/>
            <a:ext cx="2051720" cy="2344313"/>
          </a:xfrm>
          <a:prstGeom prst="rect">
            <a:avLst/>
          </a:prstGeom>
        </p:spPr>
      </p:pic>
      <p:pic>
        <p:nvPicPr>
          <p:cNvPr id="8" name="Picture 7" descr="jony-ive-headshot-pres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246" y="5085184"/>
            <a:ext cx="2363754" cy="1772816"/>
          </a:xfrm>
          <a:prstGeom prst="rect">
            <a:avLst/>
          </a:prstGeom>
        </p:spPr>
      </p:pic>
      <p:pic>
        <p:nvPicPr>
          <p:cNvPr id="9" name="Picture 8" descr="Margaret_Hamilto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0192" y="1196752"/>
            <a:ext cx="2714352" cy="338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job roles in IT</a:t>
            </a:r>
          </a:p>
          <a:p>
            <a:r>
              <a:rPr lang="en-GB" dirty="0" smtClean="0">
                <a:solidFill>
                  <a:srgbClr val="EF7511"/>
                </a:solidFill>
              </a:rPr>
              <a:t>Most will: Find Roles and consider suitable Skills and Attributes for </a:t>
            </a:r>
            <a:r>
              <a:rPr lang="en-GB" dirty="0" smtClean="0">
                <a:solidFill>
                  <a:srgbClr val="EF7511"/>
                </a:solidFill>
              </a:rPr>
              <a:t>each</a:t>
            </a:r>
          </a:p>
          <a:p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r>
              <a:rPr lang="en-GB" dirty="0">
                <a:solidFill>
                  <a:srgbClr val="EF7511"/>
                </a:solidFill>
              </a:rPr>
              <a:t>https://</a:t>
            </a:r>
            <a:r>
              <a:rPr lang="en-GB" dirty="0" err="1">
                <a:solidFill>
                  <a:srgbClr val="EF7511"/>
                </a:solidFill>
              </a:rPr>
              <a:t>www.youtube.com</a:t>
            </a:r>
            <a:r>
              <a:rPr lang="en-GB" dirty="0">
                <a:solidFill>
                  <a:srgbClr val="EF7511"/>
                </a:solidFill>
              </a:rPr>
              <a:t>/</a:t>
            </a:r>
            <a:r>
              <a:rPr lang="en-GB" dirty="0" err="1">
                <a:solidFill>
                  <a:srgbClr val="EF7511"/>
                </a:solidFill>
              </a:rPr>
              <a:t>watch?v</a:t>
            </a:r>
            <a:r>
              <a:rPr lang="en-GB" dirty="0">
                <a:solidFill>
                  <a:srgbClr val="EF7511"/>
                </a:solidFill>
              </a:rPr>
              <a:t>=VkGeAJD5R2U</a:t>
            </a:r>
            <a:endParaRPr lang="en-GB" dirty="0" smtClean="0">
              <a:solidFill>
                <a:srgbClr val="EF7511"/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TotalJob</a:t>
            </a:r>
            <a:r>
              <a:rPr lang="en-GB" dirty="0" smtClean="0"/>
              <a:t> or Monster find examples of each job, screenshot and paste to your document.</a:t>
            </a:r>
          </a:p>
          <a:p>
            <a:endParaRPr lang="en-GB" dirty="0"/>
          </a:p>
          <a:p>
            <a:r>
              <a:rPr lang="en-GB" dirty="0" smtClean="0"/>
              <a:t>Network manager</a:t>
            </a:r>
          </a:p>
          <a:p>
            <a:r>
              <a:rPr lang="en-GB" dirty="0" smtClean="0"/>
              <a:t>IT Technician</a:t>
            </a:r>
          </a:p>
          <a:p>
            <a:r>
              <a:rPr lang="en-GB" dirty="0" smtClean="0"/>
              <a:t>Programmer</a:t>
            </a:r>
          </a:p>
          <a:p>
            <a:r>
              <a:rPr lang="en-GB" dirty="0" smtClean="0"/>
              <a:t>Web Designer</a:t>
            </a:r>
          </a:p>
          <a:p>
            <a:r>
              <a:rPr lang="en-GB" dirty="0" smtClean="0"/>
              <a:t>Animator </a:t>
            </a:r>
          </a:p>
          <a:p>
            <a:endParaRPr lang="en-GB" dirty="0"/>
          </a:p>
          <a:p>
            <a:r>
              <a:rPr lang="en-GB" dirty="0" smtClean="0"/>
              <a:t>Below each list 2 attributes and two communication skills required for each job. (Be prepared to justify why)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Jobs available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Network manager</a:t>
            </a:r>
          </a:p>
          <a:p>
            <a:r>
              <a:rPr lang="en-GB" dirty="0"/>
              <a:t>IT Technician</a:t>
            </a:r>
          </a:p>
          <a:p>
            <a:r>
              <a:rPr lang="en-GB" dirty="0"/>
              <a:t>Programmer</a:t>
            </a:r>
          </a:p>
          <a:p>
            <a:r>
              <a:rPr lang="en-GB" dirty="0"/>
              <a:t>Web Designer</a:t>
            </a:r>
          </a:p>
          <a:p>
            <a:r>
              <a:rPr lang="en-GB" dirty="0"/>
              <a:t>Animator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skills have you given for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 the other side of the class on topic 4 </a:t>
            </a:r>
            <a:r>
              <a:rPr lang="en-GB" dirty="0" err="1" smtClean="0"/>
              <a:t>inc</a:t>
            </a:r>
            <a:r>
              <a:rPr lang="en-GB" dirty="0" smtClean="0"/>
              <a:t> : </a:t>
            </a:r>
            <a:endParaRPr lang="en-GB" dirty="0"/>
          </a:p>
          <a:p>
            <a:r>
              <a:rPr lang="en-GB" dirty="0" smtClean="0">
                <a:solidFill>
                  <a:srgbClr val="00B050"/>
                </a:solidFill>
              </a:rPr>
              <a:t>Communication Skills: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Interpersonal Skills/Verbal Communication/Questioning Techniques/Written Communication/Barriers to Communication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Personal Attributes:</a:t>
            </a:r>
          </a:p>
          <a:p>
            <a:r>
              <a:rPr lang="en-GB" dirty="0" smtClean="0"/>
              <a:t>Decisiveness/Punctuality/Self-Motivation/Leadership/Respect/Dependability/Problem Solving/Determination/Independence/Time Management/Team working/Written Skills/Planning Skills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Ready for work: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Dress Code / Presentation / Attitude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the class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95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467</TotalTime>
  <Words>142</Words>
  <Application>Microsoft Macintosh PowerPoint</Application>
  <PresentationFormat>On-screen Show (4:3)</PresentationFormat>
  <Paragraphs>38</Paragraphs>
  <Slides>5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Lesson Template</vt:lpstr>
      <vt:lpstr>starter</vt:lpstr>
      <vt:lpstr>New learning goals</vt:lpstr>
      <vt:lpstr>Jobs available</vt:lpstr>
      <vt:lpstr>What skills have you given for…</vt:lpstr>
      <vt:lpstr>Question the class</vt:lpstr>
    </vt:vector>
  </TitlesOfParts>
  <Company>Matravers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GY</cp:lastModifiedBy>
  <cp:revision>52</cp:revision>
  <dcterms:created xsi:type="dcterms:W3CDTF">2013-07-18T11:00:46Z</dcterms:created>
  <dcterms:modified xsi:type="dcterms:W3CDTF">2017-02-23T21:48:01Z</dcterms:modified>
</cp:coreProperties>
</file>