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9" r:id="rId3"/>
    <p:sldId id="274" r:id="rId4"/>
    <p:sldId id="261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>
      <p:cViewPr varScale="1">
        <p:scale>
          <a:sx n="127" d="100"/>
          <a:sy n="127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CE43-A41D-477B-AB6B-6BF12F1B4072}" type="datetimeFigureOut">
              <a:rPr lang="en-GB" smtClean="0"/>
              <a:t>02/02/17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AD021-05DF-4AFE-8D95-0FDC895A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3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6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4mins</a:t>
            </a:r>
            <a:r>
              <a:rPr lang="en-US" baseline="0" dirty="0" smtClean="0"/>
              <a:t> demo,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20mins – create logo, then export together.</a:t>
            </a:r>
            <a:br>
              <a:rPr lang="en-US" baseline="0" dirty="0" smtClean="0"/>
            </a:br>
            <a:r>
              <a:rPr lang="en-US" baseline="0" dirty="0" smtClean="0"/>
              <a:t>15mins – Add to PPT and Callout, show each others logos.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video" Target="file:///D:\Teaching%25252525252525252520Resources\Personal%25252525252525252520Teaching%25252525252525252520Resources\Admin\Primary%25252525252525252520School%25252525252525252520Meetings\7th%25252525252525252520Nov%252525252525252525202012\eggtimer-countdown.swf" TargetMode="Externa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95713"/>
            <a:ext cx="1981200" cy="5512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96751"/>
            <a:ext cx="6705600" cy="5510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617A1E-C3C1-4D2A-A1A0-CBA3B86E2BA9}" type="datetimeFigureOut">
              <a:rPr lang="en-GB" smtClean="0"/>
              <a:t>02/02/17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E7B37-9527-4DE6-9C07-270241EAAF1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1752" y="2276872"/>
            <a:ext cx="8407893" cy="41044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176464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r with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2376264" cy="4464496"/>
          </a:xfrm>
          <a:prstGeom prst="rect">
            <a:avLst/>
          </a:prstGeom>
        </p:spPr>
        <p:txBody>
          <a:bodyPr/>
          <a:lstStyle>
            <a:lvl1pPr marL="45720" indent="0">
              <a:buFont typeface="Arial" pitchFamily="34" charset="0"/>
              <a:buNone/>
              <a:defRPr/>
            </a:lvl1pPr>
            <a:lvl2pPr marL="365760" indent="0">
              <a:buFont typeface="Arial" pitchFamily="34" charset="0"/>
              <a:buNone/>
              <a:defRPr/>
            </a:lvl2pPr>
            <a:lvl3pPr marL="640080" indent="0">
              <a:buFont typeface="Arial" pitchFamily="34" charset="0"/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eggtimer-countdown.swf"/>
          <p:cNvPicPr>
            <a:picLocks noRot="1" noChangeAspect="1"/>
          </p:cNvPicPr>
          <p:nvPr userDrawn="1"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2819807" y="2060848"/>
            <a:ext cx="6144681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di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7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4248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0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edti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5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TextBox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2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0" y="116631"/>
            <a:ext cx="1981200" cy="91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u="sng" dirty="0" smtClean="0"/>
              <a:t>Key Jargon: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050" dirty="0" smtClean="0"/>
              <a:t>Communication Skills, Engaging the </a:t>
            </a:r>
            <a:r>
              <a:rPr lang="en-US" sz="1050" dirty="0" smtClean="0"/>
              <a:t>Audience, Reports, Letters, e-mails and social network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2400" y="117671"/>
            <a:ext cx="6705600" cy="907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u="sng" dirty="0" smtClean="0"/>
              <a:t>Learning</a:t>
            </a:r>
            <a:r>
              <a:rPr lang="en-US" sz="1400" u="sng" baseline="0" dirty="0" smtClean="0"/>
              <a:t> Goals:</a:t>
            </a:r>
          </a:p>
          <a:p>
            <a:r>
              <a:rPr lang="en-GB" sz="1400" dirty="0" smtClean="0">
                <a:solidFill>
                  <a:srgbClr val="00B050"/>
                </a:solidFill>
              </a:rPr>
              <a:t>All will: Understand a range of Written Skills</a:t>
            </a:r>
          </a:p>
          <a:p>
            <a:r>
              <a:rPr lang="en-GB" sz="1400" dirty="0" smtClean="0">
                <a:solidFill>
                  <a:srgbClr val="EF7511"/>
                </a:solidFill>
              </a:rPr>
              <a:t>Most will: Explain suitable examples in scenarios</a:t>
            </a:r>
            <a:endParaRPr lang="en-GB" sz="1400" dirty="0" smtClean="0">
              <a:solidFill>
                <a:srgbClr val="EF751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78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nopes.com/snl-writer-suspended-tweet-barr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Open Skills shee</a:t>
            </a:r>
            <a:r>
              <a:rPr lang="en-GB" dirty="0" smtClean="0">
                <a:solidFill>
                  <a:srgbClr val="FF0000"/>
                </a:solidFill>
              </a:rPr>
              <a:t>t in book &amp; Publisher 4.1 Leaflet from last lesson.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Think: </a:t>
            </a:r>
            <a:r>
              <a:rPr lang="en-GB" dirty="0" smtClean="0">
                <a:solidFill>
                  <a:srgbClr val="FF0000"/>
                </a:solidFill>
              </a:rPr>
              <a:t>Of a question Regarding Communication Skills expected by a company to ask another person</a:t>
            </a:r>
            <a:r>
              <a:rPr lang="mr-IN" dirty="0" smtClean="0">
                <a:solidFill>
                  <a:srgbClr val="FF0000"/>
                </a:solidFill>
              </a:rPr>
              <a:t>…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Ref: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Verbal </a:t>
            </a:r>
            <a:r>
              <a:rPr lang="en-GB" dirty="0" err="1" smtClean="0">
                <a:solidFill>
                  <a:srgbClr val="FF0000"/>
                </a:solidFill>
              </a:rPr>
              <a:t>Comms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Interpersonal Skills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Questioning techniques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Written </a:t>
            </a:r>
            <a:r>
              <a:rPr lang="en-GB" dirty="0" err="1" smtClean="0">
                <a:solidFill>
                  <a:srgbClr val="FF0000"/>
                </a:solidFill>
              </a:rPr>
              <a:t>Comms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FF0000"/>
                </a:solidFill>
              </a:rPr>
              <a:t>Barries</a:t>
            </a:r>
            <a:r>
              <a:rPr lang="en-GB" dirty="0" smtClean="0">
                <a:solidFill>
                  <a:srgbClr val="FF0000"/>
                </a:solidFill>
              </a:rPr>
              <a:t> to </a:t>
            </a:r>
            <a:r>
              <a:rPr lang="en-GB" dirty="0" err="1" smtClean="0">
                <a:solidFill>
                  <a:srgbClr val="FF0000"/>
                </a:solidFill>
              </a:rPr>
              <a:t>Comms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pic>
        <p:nvPicPr>
          <p:cNvPr id="5" name="Picture 4" descr="Screen Shot 2017-02-02 at 22.3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All will: Understand a range </a:t>
            </a:r>
            <a:r>
              <a:rPr lang="en-GB" dirty="0" smtClean="0">
                <a:solidFill>
                  <a:srgbClr val="00B050"/>
                </a:solidFill>
              </a:rPr>
              <a:t>of Written Skills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EF7511"/>
                </a:solidFill>
              </a:rPr>
              <a:t>Most will: Explain </a:t>
            </a:r>
            <a:r>
              <a:rPr lang="en-GB" dirty="0" smtClean="0">
                <a:solidFill>
                  <a:srgbClr val="EF7511"/>
                </a:solidFill>
              </a:rPr>
              <a:t>suitable examples in scenarios</a:t>
            </a:r>
            <a:endParaRPr lang="en-GB" dirty="0" smtClean="0">
              <a:solidFill>
                <a:srgbClr val="EF7511"/>
              </a:solidFill>
            </a:endParaRPr>
          </a:p>
          <a:p>
            <a:pPr marL="4572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learning goals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Suspended from Saturday Night Live Writing Staff, following a joke tweet</a:t>
            </a:r>
            <a:r>
              <a:rPr lang="mr-IN" dirty="0" smtClean="0">
                <a:hlinkClick r:id="rId2"/>
              </a:rPr>
              <a:t>…</a:t>
            </a:r>
            <a:r>
              <a:rPr lang="en-GB" dirty="0" smtClean="0">
                <a:hlinkClick r:id="rId2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skills can make/break a job</a:t>
            </a:r>
            <a:endParaRPr lang="en-US" dirty="0"/>
          </a:p>
        </p:txBody>
      </p:sp>
      <p:pic>
        <p:nvPicPr>
          <p:cNvPr id="4" name="Picture 3" descr="Screen Shot 2017-02-02 at 22.33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5291882" cy="3068960"/>
          </a:xfrm>
          <a:prstGeom prst="rect">
            <a:avLst/>
          </a:prstGeom>
        </p:spPr>
      </p:pic>
      <p:pic>
        <p:nvPicPr>
          <p:cNvPr id="5" name="Picture 4" descr="sn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96956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132856"/>
            <a:ext cx="6192687" cy="41044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Add anot</a:t>
            </a:r>
            <a:r>
              <a:rPr lang="en-GB" dirty="0" smtClean="0"/>
              <a:t>her page</a:t>
            </a:r>
          </a:p>
          <a:p>
            <a:pPr marL="0" indent="0">
              <a:buNone/>
            </a:pPr>
            <a:r>
              <a:rPr lang="en-GB" dirty="0" smtClean="0"/>
              <a:t>To your leaflet. 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Discuss company policy on:</a:t>
            </a:r>
            <a:br>
              <a:rPr lang="en-GB" dirty="0" smtClean="0"/>
            </a:br>
            <a:endParaRPr lang="en-GB" dirty="0"/>
          </a:p>
          <a:p>
            <a:pPr marL="342900" indent="-342900"/>
            <a:r>
              <a:rPr lang="en-GB" dirty="0" smtClean="0"/>
              <a:t>E-mail</a:t>
            </a:r>
          </a:p>
          <a:p>
            <a:pPr marL="342900" indent="-342900"/>
            <a:r>
              <a:rPr lang="en-GB" dirty="0" smtClean="0"/>
              <a:t>Letters</a:t>
            </a:r>
          </a:p>
          <a:p>
            <a:pPr marL="342900" indent="-342900"/>
            <a:r>
              <a:rPr lang="en-GB" dirty="0" smtClean="0"/>
              <a:t>Reports</a:t>
            </a:r>
          </a:p>
          <a:p>
            <a:pPr marL="342900" indent="-342900"/>
            <a:r>
              <a:rPr lang="en-GB" dirty="0" smtClean="0"/>
              <a:t>Social networking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each list what:</a:t>
            </a:r>
            <a:br>
              <a:rPr lang="en-GB" dirty="0" smtClean="0"/>
            </a:br>
            <a:r>
              <a:rPr lang="en-GB" dirty="0" smtClean="0">
                <a:solidFill>
                  <a:srgbClr val="008000"/>
                </a:solidFill>
              </a:rPr>
              <a:t>Is Expected</a:t>
            </a:r>
            <a:r>
              <a:rPr lang="en-GB" dirty="0" smtClean="0"/>
              <a:t>/</a:t>
            </a:r>
            <a:r>
              <a:rPr lang="en-GB" dirty="0" smtClean="0">
                <a:solidFill>
                  <a:srgbClr val="FF0000"/>
                </a:solidFill>
              </a:rPr>
              <a:t>Not allowed.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3"/>
                </a:solidFill>
              </a:rPr>
              <a:t>Use of language (formal/not formal)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</a:t>
            </a:r>
            <a:r>
              <a:rPr lang="en-GB" dirty="0" smtClean="0"/>
              <a:t>add to </a:t>
            </a:r>
            <a:r>
              <a:rPr lang="en-GB" dirty="0" smtClean="0"/>
              <a:t>leaflet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2564904"/>
            <a:ext cx="2999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real </a:t>
            </a:r>
          </a:p>
          <a:p>
            <a:r>
              <a:rPr lang="en-US" dirty="0" smtClean="0"/>
              <a:t>Company written </a:t>
            </a:r>
          </a:p>
          <a:p>
            <a:r>
              <a:rPr lang="en-US" dirty="0" smtClean="0"/>
              <a:t>Policies online for examples. </a:t>
            </a:r>
          </a:p>
          <a:p>
            <a:endParaRPr lang="en-US" dirty="0"/>
          </a:p>
        </p:txBody>
      </p:sp>
      <p:pic>
        <p:nvPicPr>
          <p:cNvPr id="7" name="Picture 6" descr="Screen Shot 2017-02-02 at 22.42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61" y="3933056"/>
            <a:ext cx="5436096" cy="804665"/>
          </a:xfrm>
          <a:prstGeom prst="rect">
            <a:avLst/>
          </a:prstGeom>
        </p:spPr>
      </p:pic>
      <p:pic>
        <p:nvPicPr>
          <p:cNvPr id="8" name="Picture 7" descr="Screen Shot 2017-02-02 at 22.41.5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38189" r="9009" b="31401"/>
          <a:stretch/>
        </p:blipFill>
        <p:spPr>
          <a:xfrm>
            <a:off x="3983660" y="5085184"/>
            <a:ext cx="5146468" cy="7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draw a cryptic clue to a barrier of your choice: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Rest of the class guess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Mime a skill or Barrier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4" name="Picture 3" descr="6020-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2540000" cy="2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4653136"/>
            <a:ext cx="483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Interpersonal Skills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355976" y="28529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Could be:	</a:t>
            </a:r>
            <a:r>
              <a:rPr lang="mr-IN" dirty="0" smtClean="0">
                <a:solidFill>
                  <a:srgbClr val="FF0000"/>
                </a:solidFill>
              </a:rPr>
              <a:t>……………………</a:t>
            </a:r>
            <a:r>
              <a:rPr lang="en-GB" dirty="0" smtClean="0">
                <a:solidFill>
                  <a:srgbClr val="FF0000"/>
                </a:solidFill>
              </a:rPr>
              <a:t>Verbal </a:t>
            </a:r>
            <a:r>
              <a:rPr lang="en-GB" dirty="0" err="1">
                <a:solidFill>
                  <a:srgbClr val="FF0000"/>
                </a:solidFill>
              </a:rPr>
              <a:t>Comms</a:t>
            </a:r>
            <a:endParaRPr lang="en-GB" dirty="0">
              <a:solidFill>
                <a:srgbClr val="FF0000"/>
              </a:solidFill>
            </a:endParaRPr>
          </a:p>
          <a:p>
            <a:pPr algn="r"/>
            <a:r>
              <a:rPr lang="en-GB" dirty="0">
                <a:solidFill>
                  <a:srgbClr val="FF0000"/>
                </a:solidFill>
              </a:rPr>
              <a:t>Interpersonal Skills</a:t>
            </a:r>
          </a:p>
          <a:p>
            <a:pPr algn="r"/>
            <a:r>
              <a:rPr lang="en-GB" dirty="0">
                <a:solidFill>
                  <a:srgbClr val="FF0000"/>
                </a:solidFill>
              </a:rPr>
              <a:t>Questioning techniques</a:t>
            </a:r>
          </a:p>
          <a:p>
            <a:pPr algn="r"/>
            <a:r>
              <a:rPr lang="en-GB" dirty="0">
                <a:solidFill>
                  <a:srgbClr val="FF0000"/>
                </a:solidFill>
              </a:rPr>
              <a:t>Written </a:t>
            </a:r>
            <a:r>
              <a:rPr lang="en-GB" dirty="0" err="1" smtClean="0">
                <a:solidFill>
                  <a:srgbClr val="FF0000"/>
                </a:solidFill>
              </a:rPr>
              <a:t>Comms</a:t>
            </a:r>
            <a:r>
              <a:rPr lang="en-GB" dirty="0" smtClean="0">
                <a:solidFill>
                  <a:srgbClr val="FF0000"/>
                </a:solidFill>
              </a:rPr>
              <a:t>(email/social media</a:t>
            </a:r>
            <a:r>
              <a:rPr lang="en-GB" smtClean="0">
                <a:solidFill>
                  <a:srgbClr val="FF0000"/>
                </a:solidFill>
              </a:rPr>
              <a:t>/letter)</a:t>
            </a:r>
            <a:endParaRPr lang="en-GB" dirty="0">
              <a:solidFill>
                <a:srgbClr val="FF0000"/>
              </a:solidFill>
            </a:endParaRPr>
          </a:p>
          <a:p>
            <a:pPr algn="r"/>
            <a:r>
              <a:rPr lang="en-GB" dirty="0" err="1">
                <a:solidFill>
                  <a:srgbClr val="FF0000"/>
                </a:solidFill>
              </a:rPr>
              <a:t>Barries</a:t>
            </a:r>
            <a:r>
              <a:rPr lang="en-GB" dirty="0">
                <a:solidFill>
                  <a:srgbClr val="FF0000"/>
                </a:solidFill>
              </a:rPr>
              <a:t> to </a:t>
            </a:r>
            <a:r>
              <a:rPr lang="en-GB" dirty="0" err="1">
                <a:solidFill>
                  <a:srgbClr val="FF0000"/>
                </a:solidFill>
              </a:rPr>
              <a:t>Comms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26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sson Templat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FCFDB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376</TotalTime>
  <Words>146</Words>
  <Application>Microsoft Macintosh PowerPoint</Application>
  <PresentationFormat>On-screen Show (4:3)</PresentationFormat>
  <Paragraphs>47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Lesson Template</vt:lpstr>
      <vt:lpstr>starter</vt:lpstr>
      <vt:lpstr>New learning goals</vt:lpstr>
      <vt:lpstr>Written skills can make/break a job</vt:lpstr>
      <vt:lpstr>Task: add to leaflet</vt:lpstr>
      <vt:lpstr>Mime a skill or Barrier….</vt:lpstr>
    </vt:vector>
  </TitlesOfParts>
  <Company>Matravers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title</dc:title>
  <dc:creator>Luke Grayson</dc:creator>
  <cp:lastModifiedBy>GY</cp:lastModifiedBy>
  <cp:revision>39</cp:revision>
  <dcterms:created xsi:type="dcterms:W3CDTF">2013-07-18T11:00:46Z</dcterms:created>
  <dcterms:modified xsi:type="dcterms:W3CDTF">2017-02-02T22:58:02Z</dcterms:modified>
</cp:coreProperties>
</file>