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7" r:id="rId2"/>
    <p:sldId id="269" r:id="rId3"/>
    <p:sldId id="281" r:id="rId4"/>
    <p:sldId id="292" r:id="rId5"/>
    <p:sldId id="297" r:id="rId6"/>
    <p:sldId id="298" r:id="rId7"/>
    <p:sldId id="283" r:id="rId8"/>
    <p:sldId id="29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90" autoAdjust="0"/>
    <p:restoredTop sz="82238" autoAdjust="0"/>
  </p:normalViewPr>
  <p:slideViewPr>
    <p:cSldViewPr>
      <p:cViewPr varScale="1">
        <p:scale>
          <a:sx n="111" d="100"/>
          <a:sy n="111" d="100"/>
        </p:scale>
        <p:origin x="-122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6CE43-A41D-477B-AB6B-6BF12F1B4072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AD021-05DF-4AFE-8D95-0FDC895A3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27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28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10min copy files</a:t>
            </a:r>
            <a:r>
              <a:rPr lang="en-US" baseline="0" dirty="0" smtClean="0"/>
              <a:t> and answer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211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1min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646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video" Target="file:///D:\Teaching%252525252525252525252525252525252525252525252520Resources\Personal%252525252525252525252525252525252525252525252520Teaching%252525252525252525252525252525252525252525252520Resources\Admin\Primary%252525252525252525252525252525252525252525252520School%252525252525252525252525252525252525252525252520Meetings\7th%252525252525252525252525252525252525252525252520Nov%2525252525252525252525252525252525252525252525202012\eggtimer-countdown.swf" TargetMode="Externa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95713"/>
            <a:ext cx="1981200" cy="55129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96751"/>
            <a:ext cx="6705600" cy="55103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4617A1E-C3C1-4D2A-A1A0-CBA3B86E2BA9}" type="datetimeFigureOut">
              <a:rPr lang="en-GB" smtClean="0"/>
              <a:t>14/12/2016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EE7B37-9527-4DE6-9C07-270241EAAF1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  <a:prstGeom prst="rect">
            <a:avLst/>
          </a:prstGeo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71752" y="2276872"/>
            <a:ext cx="8407893" cy="41044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276872"/>
            <a:ext cx="4176464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r with t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51520" y="2132856"/>
            <a:ext cx="2376264" cy="4464496"/>
          </a:xfrm>
          <a:prstGeom prst="rect">
            <a:avLst/>
          </a:prstGeom>
        </p:spPr>
        <p:txBody>
          <a:bodyPr/>
          <a:lstStyle>
            <a:lvl1pPr marL="45720" indent="0">
              <a:buFont typeface="Arial" pitchFamily="34" charset="0"/>
              <a:buNone/>
              <a:defRPr/>
            </a:lvl1pPr>
            <a:lvl2pPr marL="365760" indent="0">
              <a:buFont typeface="Arial" pitchFamily="34" charset="0"/>
              <a:buNone/>
              <a:defRPr/>
            </a:lvl2pPr>
            <a:lvl3pPr marL="640080" indent="0">
              <a:buFont typeface="Arial" pitchFamily="34" charset="0"/>
              <a:buNone/>
              <a:defRPr/>
            </a:lvl3pPr>
            <a:lvl4pPr marL="914400" indent="0">
              <a:buNone/>
              <a:defRPr/>
            </a:lvl4pPr>
            <a:lvl5pPr marL="109728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eggtimer-countdown.swf"/>
          <p:cNvPicPr>
            <a:picLocks noRot="1" noChangeAspect="1"/>
          </p:cNvPicPr>
          <p:nvPr userDrawn="1">
            <a:quickTimeFile r:link="rId1"/>
          </p:nvPr>
        </p:nvPicPr>
        <p:blipFill>
          <a:blip r:embed="rId3"/>
          <a:stretch>
            <a:fillRect/>
          </a:stretch>
        </p:blipFill>
        <p:spPr>
          <a:xfrm>
            <a:off x="2819807" y="2060848"/>
            <a:ext cx="6144681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87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1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  <p:bldLst>
      <p:bldP spid="16" grpId="0" build="p">
        <p:tmplLst>
          <p:tmpl lvl="1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with edit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3077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842486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107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with edti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055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TextBox2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628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10400" y="116631"/>
            <a:ext cx="1981200" cy="915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 smtClean="0"/>
              <a:t>Key Jargon: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050" dirty="0" smtClean="0"/>
              <a:t>Server, Protocol, FTP, SMTP,</a:t>
            </a:r>
            <a:r>
              <a:rPr lang="en-US" sz="1050" baseline="0" dirty="0" smtClean="0"/>
              <a:t> POP, HTTP, Mail Server, </a:t>
            </a:r>
            <a:r>
              <a:rPr lang="en-US" sz="1050" baseline="0" dirty="0" err="1" smtClean="0"/>
              <a:t>Hypervision</a:t>
            </a:r>
            <a:r>
              <a:rPr lang="en-US" sz="1050" baseline="0" dirty="0" smtClean="0"/>
              <a:t>, Application, Print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52400" y="117671"/>
            <a:ext cx="6705600" cy="9073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u="sng" dirty="0" smtClean="0"/>
              <a:t>Learning</a:t>
            </a:r>
            <a:r>
              <a:rPr lang="en-US" sz="1400" u="sng" baseline="0" dirty="0" smtClean="0"/>
              <a:t> Goals:</a:t>
            </a:r>
          </a:p>
          <a:p>
            <a:r>
              <a:rPr lang="en-GB" sz="1400" dirty="0" smtClean="0">
                <a:solidFill>
                  <a:srgbClr val="00B050"/>
                </a:solidFill>
              </a:rPr>
              <a:t>All will: Understand a range of Servers </a:t>
            </a:r>
          </a:p>
          <a:p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</a:rPr>
              <a:t>Most will: Analyse and research the IP’s the servers use</a:t>
            </a:r>
          </a:p>
          <a:p>
            <a:r>
              <a:rPr lang="en-GB" sz="1400" dirty="0" smtClean="0">
                <a:solidFill>
                  <a:schemeClr val="bg1"/>
                </a:solidFill>
              </a:rPr>
              <a:t>Few will: Evaluate which servers to use for a business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9" r:id="rId5"/>
    <p:sldLayoutId id="2147483678" r:id="rId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Monday, 29 October 2012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Theory </a:t>
            </a:r>
            <a:br>
              <a:rPr lang="en-GB" dirty="0" smtClean="0"/>
            </a:br>
            <a:r>
              <a:rPr lang="en-GB" dirty="0" smtClean="0"/>
              <a:t>3 software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683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Open your</a:t>
            </a:r>
            <a:r>
              <a:rPr lang="en-GB" dirty="0"/>
              <a:t> </a:t>
            </a:r>
            <a:r>
              <a:rPr lang="en-GB" dirty="0" smtClean="0"/>
              <a:t>:</a:t>
            </a:r>
            <a:br>
              <a:rPr lang="en-GB" dirty="0" smtClean="0"/>
            </a:br>
            <a:r>
              <a:rPr lang="en-GB" dirty="0" smtClean="0"/>
              <a:t>Books </a:t>
            </a:r>
          </a:p>
          <a:p>
            <a:endParaRPr lang="en-GB" dirty="0"/>
          </a:p>
          <a:p>
            <a:r>
              <a:rPr lang="en-GB" dirty="0" smtClean="0"/>
              <a:t>Title:</a:t>
            </a:r>
            <a:br>
              <a:rPr lang="en-GB" dirty="0" smtClean="0"/>
            </a:br>
            <a:r>
              <a:rPr lang="en-GB" sz="3600" u="sng" dirty="0" smtClean="0"/>
              <a:t>Virtualisation </a:t>
            </a:r>
            <a:r>
              <a:rPr lang="en-GB" sz="3600" dirty="0" smtClean="0"/>
              <a:t>(</a:t>
            </a:r>
            <a:r>
              <a:rPr lang="en-GB" sz="3600" dirty="0" smtClean="0"/>
              <a:t>Date: </a:t>
            </a:r>
            <a:r>
              <a:rPr lang="en-GB" sz="3600" dirty="0" smtClean="0"/>
              <a:t>15/12/2016)</a:t>
            </a:r>
            <a:endParaRPr lang="en-GB" sz="3600" dirty="0" smtClean="0"/>
          </a:p>
          <a:p>
            <a:endParaRPr lang="en-GB" dirty="0"/>
          </a:p>
          <a:p>
            <a:r>
              <a:rPr lang="en-GB" dirty="0" smtClean="0"/>
              <a:t>THINK:</a:t>
            </a:r>
            <a:br>
              <a:rPr lang="en-GB" dirty="0" smtClean="0"/>
            </a:br>
            <a:r>
              <a:rPr lang="en-GB" sz="3200" dirty="0" smtClean="0">
                <a:solidFill>
                  <a:srgbClr val="0000FF"/>
                </a:solidFill>
              </a:rPr>
              <a:t>Revise the Types of </a:t>
            </a:r>
            <a:r>
              <a:rPr lang="en-GB" sz="3200" dirty="0" smtClean="0">
                <a:solidFill>
                  <a:srgbClr val="0000FF"/>
                </a:solidFill>
              </a:rPr>
              <a:t>Server questioned</a:t>
            </a:r>
            <a:r>
              <a:rPr lang="en-GB" sz="3200" dirty="0" smtClean="0">
                <a:solidFill>
                  <a:srgbClr val="0000FF"/>
                </a:solidFill>
              </a:rPr>
              <a:t>/question the other half of the class. </a:t>
            </a:r>
          </a:p>
          <a:p>
            <a:pPr marL="4572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title &amp; revise protocols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136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All will: Understand </a:t>
            </a:r>
            <a:r>
              <a:rPr lang="en-GB" dirty="0" smtClean="0">
                <a:solidFill>
                  <a:srgbClr val="00B050"/>
                </a:solidFill>
              </a:rPr>
              <a:t>Virtualisation</a:t>
            </a:r>
            <a:endParaRPr lang="en-GB" dirty="0" smtClean="0">
              <a:solidFill>
                <a:srgbClr val="00B050"/>
              </a:solidFill>
            </a:endParaRPr>
          </a:p>
          <a:p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Most will: </a:t>
            </a:r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Research the Advantages/disadvantages of </a:t>
            </a:r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virtualisation</a:t>
            </a:r>
            <a:endParaRPr lang="en-GB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rgbClr val="0000FF"/>
                </a:solidFill>
              </a:rPr>
              <a:t>Few </a:t>
            </a:r>
            <a:r>
              <a:rPr lang="en-GB" dirty="0">
                <a:solidFill>
                  <a:srgbClr val="0000FF"/>
                </a:solidFill>
              </a:rPr>
              <a:t>will: </a:t>
            </a:r>
            <a:r>
              <a:rPr lang="en-GB" dirty="0" smtClean="0">
                <a:solidFill>
                  <a:srgbClr val="0000FF"/>
                </a:solidFill>
              </a:rPr>
              <a:t>Evaluate </a:t>
            </a:r>
            <a:r>
              <a:rPr lang="en-GB" dirty="0" smtClean="0">
                <a:solidFill>
                  <a:srgbClr val="0000FF"/>
                </a:solidFill>
              </a:rPr>
              <a:t>whe</a:t>
            </a:r>
            <a:r>
              <a:rPr lang="en-GB" dirty="0" smtClean="0">
                <a:solidFill>
                  <a:srgbClr val="0000FF"/>
                </a:solidFill>
              </a:rPr>
              <a:t>n to use it for a business</a:t>
            </a:r>
            <a:endParaRPr lang="en-GB" dirty="0">
              <a:solidFill>
                <a:srgbClr val="0000FF"/>
              </a:solidFill>
            </a:endParaRPr>
          </a:p>
          <a:p>
            <a:endParaRPr lang="en-GB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572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AIMS:</a:t>
            </a:r>
            <a:br>
              <a:rPr lang="en-GB" dirty="0" smtClean="0">
                <a:solidFill>
                  <a:schemeClr val="tx1"/>
                </a:solidFill>
              </a:rPr>
            </a:br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Research and understand virtualisation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Take down key points on it.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Discuss with the class pro’s &amp; con’s. 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learning goals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117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=V9AiN7oJaIM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virtualization? </a:t>
            </a:r>
            <a:endParaRPr lang="en-US" dirty="0"/>
          </a:p>
        </p:txBody>
      </p:sp>
      <p:pic>
        <p:nvPicPr>
          <p:cNvPr id="4" name="Picture 3" descr="29bits-amazon-superJumb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140968"/>
            <a:ext cx="5212195" cy="34739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31840" y="6309320"/>
            <a:ext cx="2247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Amazon server room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324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virtualization?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32856"/>
            <a:ext cx="9144000" cy="463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615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Virtualization is to create a simulated, or virtual network, computer or server using computer software. For example, VM-Ware.</a:t>
            </a:r>
          </a:p>
          <a:p>
            <a:r>
              <a:rPr lang="en-US" dirty="0" smtClean="0"/>
              <a:t>It allows a single physical sever to run several applications, each appearing to have its own server.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Storage virtualization is similar:</a:t>
            </a:r>
          </a:p>
          <a:p>
            <a:r>
              <a:rPr lang="en-US" dirty="0" smtClean="0"/>
              <a:t>Block level allows a storage area network (SAN) to use a range of storages arrays as if they were one.</a:t>
            </a:r>
          </a:p>
          <a:p>
            <a:r>
              <a:rPr lang="en-US" dirty="0" err="1" smtClean="0"/>
              <a:t>Flie</a:t>
            </a:r>
            <a:r>
              <a:rPr lang="en-US" dirty="0" smtClean="0"/>
              <a:t>-Level, allows network attached storage (NAS) and removes the link between the data items and physical locations. On a particular file server.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to write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344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 a line down the center of your page, title each ‘advantages/disadvantages’.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Find 2 Advantages/</a:t>
            </a:r>
            <a:br>
              <a:rPr lang="en-US" dirty="0" smtClean="0"/>
            </a:br>
            <a:r>
              <a:rPr lang="en-US" dirty="0" smtClean="0"/>
              <a:t>Disadvantages yourself.</a:t>
            </a:r>
            <a:endParaRPr lang="en-US" b="1" i="1" dirty="0" smtClean="0"/>
          </a:p>
          <a:p>
            <a:endParaRPr lang="en-US" b="1" i="1" dirty="0"/>
          </a:p>
          <a:p>
            <a:r>
              <a:rPr lang="en-US" b="1" i="1" dirty="0" smtClean="0"/>
              <a:t>Share and add yours to the</a:t>
            </a:r>
            <a:br>
              <a:rPr lang="en-US" b="1" i="1" dirty="0" smtClean="0"/>
            </a:br>
            <a:r>
              <a:rPr lang="en-US" b="1" i="1" dirty="0" smtClean="0"/>
              <a:t>list</a:t>
            </a:r>
          </a:p>
          <a:p>
            <a:endParaRPr lang="en-US" b="1" i="1" dirty="0"/>
          </a:p>
          <a:p>
            <a:r>
              <a:rPr lang="en-US" b="1" i="1" dirty="0" smtClean="0"/>
              <a:t>Be prepared to share to </a:t>
            </a:r>
            <a:br>
              <a:rPr lang="en-US" b="1" i="1" dirty="0" smtClean="0"/>
            </a:br>
            <a:r>
              <a:rPr lang="en-US" b="1" i="1" dirty="0" smtClean="0"/>
              <a:t>the class. </a:t>
            </a:r>
            <a:endParaRPr lang="en-US" b="1" i="1" dirty="0"/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1: </a:t>
            </a:r>
            <a:r>
              <a:rPr lang="en-US" dirty="0" smtClean="0"/>
              <a:t>Advantages/Disadvantages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53050"/>
          <a:stretch/>
        </p:blipFill>
        <p:spPr>
          <a:xfrm>
            <a:off x="4850868" y="3284984"/>
            <a:ext cx="3225869" cy="3482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26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pro’s and con’s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331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sson Template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FCFDB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Template</Template>
  <TotalTime>451</TotalTime>
  <Words>212</Words>
  <Application>Microsoft Macintosh PowerPoint</Application>
  <PresentationFormat>On-screen Show (4:3)</PresentationFormat>
  <Paragraphs>43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Lesson Template</vt:lpstr>
      <vt:lpstr>Theory  3 software</vt:lpstr>
      <vt:lpstr>Write title &amp; revise protocols</vt:lpstr>
      <vt:lpstr>New learning goals</vt:lpstr>
      <vt:lpstr>What is virtualization? </vt:lpstr>
      <vt:lpstr>What is virtualization? </vt:lpstr>
      <vt:lpstr>Key points to write down</vt:lpstr>
      <vt:lpstr>Task 1: Advantages/Disadvantages</vt:lpstr>
      <vt:lpstr>Share pro’s and con’s</vt:lpstr>
    </vt:vector>
  </TitlesOfParts>
  <Company>Matravers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title</dc:title>
  <dc:creator>Luke Grayson</dc:creator>
  <cp:lastModifiedBy>Mr Grayson</cp:lastModifiedBy>
  <cp:revision>60</cp:revision>
  <dcterms:created xsi:type="dcterms:W3CDTF">2013-07-18T11:00:46Z</dcterms:created>
  <dcterms:modified xsi:type="dcterms:W3CDTF">2016-12-14T23:07:34Z</dcterms:modified>
</cp:coreProperties>
</file>