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38" autoAdjust="0"/>
  </p:normalViewPr>
  <p:slideViewPr>
    <p:cSldViewPr>
      <p:cViewPr varScale="1">
        <p:scale>
          <a:sx n="96" d="100"/>
          <a:sy n="96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Teaching%2525252525252525252520Resources\Personal%2525252525252525252520Teaching%2525252525252525252520Resources\Admin\Primary%2525252525252525252520School%2525252525252525252520Meetings\7th%2525252525252525252520Nov%25252525252525252525202012\eggtimer-countdown.swf" TargetMode="Externa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being ready for work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Explain suitable examples in scenarios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Open Publisher 4.1 Leaflet from Communication skills lesson.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Add a new page called ‘4.4 Ready for work’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Think: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What Dress code would your company have?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481" y="4725144"/>
            <a:ext cx="4765823" cy="20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being ready for work</a:t>
            </a:r>
          </a:p>
          <a:p>
            <a:r>
              <a:rPr lang="en-GB" dirty="0" smtClean="0">
                <a:solidFill>
                  <a:srgbClr val="EF7511"/>
                </a:solidFill>
              </a:rPr>
              <a:t>Most will: Explain dress code/presentation and </a:t>
            </a:r>
            <a:r>
              <a:rPr lang="en-GB" dirty="0" err="1" smtClean="0">
                <a:solidFill>
                  <a:srgbClr val="EF7511"/>
                </a:solidFill>
              </a:rPr>
              <a:t>attit</a:t>
            </a:r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975" y="2192734"/>
            <a:ext cx="8407893" cy="4104456"/>
          </a:xfrm>
        </p:spPr>
        <p:txBody>
          <a:bodyPr/>
          <a:lstStyle/>
          <a:p>
            <a:r>
              <a:rPr lang="en-GB" dirty="0" smtClean="0"/>
              <a:t>Some organisations require a uniform/dark suit. Others happy with T-Shirt &amp; Jeans. Whatever the code, employee’s must dress appropriately.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Dress Code</a:t>
            </a:r>
            <a:endParaRPr lang="en-GB" dirty="0"/>
          </a:p>
        </p:txBody>
      </p:sp>
      <p:pic>
        <p:nvPicPr>
          <p:cNvPr id="2050" name="Picture 2" descr="http://cdn.wonderfulengineering.com/wp-content/uploads/2013/10/suit-up-Barney-Stinso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" y="3851138"/>
            <a:ext cx="4520613" cy="284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atic1.businessinsider.com/image/51b1f11369bedd7623000002/heres-what-a-former-google-employee-thinks-of-that-new-google-internship-mov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65" y="3864931"/>
            <a:ext cx="4011963" cy="30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48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77805"/>
            <a:ext cx="3690199" cy="4104456"/>
          </a:xfrm>
        </p:spPr>
        <p:txBody>
          <a:bodyPr/>
          <a:lstStyle/>
          <a:p>
            <a:r>
              <a:rPr lang="en-GB" dirty="0" smtClean="0"/>
              <a:t>Clean clothes and good personal hygiene help give a professional impression. Others need to feel comfortable working with you.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</a:t>
            </a:r>
            <a:endParaRPr lang="en-GB" dirty="0"/>
          </a:p>
        </p:txBody>
      </p:sp>
      <p:pic>
        <p:nvPicPr>
          <p:cNvPr id="3074" name="Picture 2" descr="http://nextchapternewlife.com/wp-content/uploads/2013/05/appea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02294"/>
            <a:ext cx="5004048" cy="478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humbnails-visually.netdna-ssl.com/baytcom-infographic-influence-of-personal-appearance-on-hiring-decisions_5153f89d075be_w450_h3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8" y="4034241"/>
            <a:ext cx="3980154" cy="265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10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976" y="2211784"/>
            <a:ext cx="2832096" cy="4104456"/>
          </a:xfrm>
        </p:spPr>
        <p:txBody>
          <a:bodyPr/>
          <a:lstStyle/>
          <a:p>
            <a:r>
              <a:rPr lang="en-GB" dirty="0" smtClean="0"/>
              <a:t>Someone with a ‘can-do’ attitude is positive about their ability to achieve success, even if things are not going well. Someone who has a responsive attitude readily accepting change and open to suggestions.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Attitude</a:t>
            </a:r>
            <a:endParaRPr lang="en-GB" dirty="0"/>
          </a:p>
        </p:txBody>
      </p:sp>
      <p:pic>
        <p:nvPicPr>
          <p:cNvPr id="4098" name="Picture 2" descr="http://cdn.blackenterprise.com/wp-content/blogs.dir/1/files/2014/07/black-enterprise-10-reasons-youre-unemployed-poor-attitu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65" y="2060848"/>
            <a:ext cx="292803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ourbusinessladder.com/wp-content/uploads/2016/05/Power-of-Positive-attitude-o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4969"/>
            <a:ext cx="4019600" cy="231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96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an </a:t>
            </a:r>
            <a:r>
              <a:rPr lang="en-GB" dirty="0" smtClean="0">
                <a:solidFill>
                  <a:srgbClr val="00B050"/>
                </a:solidFill>
              </a:rPr>
              <a:t>explanation</a:t>
            </a:r>
            <a:r>
              <a:rPr lang="en-GB" dirty="0" smtClean="0"/>
              <a:t> of each ready-to-work attribute and </a:t>
            </a:r>
            <a:r>
              <a:rPr lang="en-GB" dirty="0" smtClean="0">
                <a:solidFill>
                  <a:srgbClr val="00B050"/>
                </a:solidFill>
              </a:rPr>
              <a:t>expectation</a:t>
            </a:r>
            <a:r>
              <a:rPr lang="en-GB" dirty="0" smtClean="0"/>
              <a:t> from your company accompanied by a picture.</a:t>
            </a:r>
          </a:p>
          <a:p>
            <a:endParaRPr lang="en-GB" dirty="0" smtClean="0"/>
          </a:p>
          <a:p>
            <a:r>
              <a:rPr lang="en-GB" sz="2800" dirty="0" smtClean="0"/>
              <a:t>Dress Code	Presentation	   Attitude</a:t>
            </a:r>
            <a:endParaRPr lang="en-GB" sz="2800" dirty="0"/>
          </a:p>
          <a:p>
            <a:r>
              <a:rPr lang="en-GB" dirty="0" smtClean="0">
                <a:solidFill>
                  <a:srgbClr val="00B050"/>
                </a:solidFill>
              </a:rPr>
              <a:t>This means: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We expect:</a:t>
            </a:r>
          </a:p>
          <a:p>
            <a:endParaRPr lang="en-GB" dirty="0"/>
          </a:p>
          <a:p>
            <a:r>
              <a:rPr lang="en-GB" dirty="0" smtClean="0"/>
              <a:t>Completed that? </a:t>
            </a:r>
            <a:br>
              <a:rPr lang="en-GB" dirty="0" smtClean="0"/>
            </a:br>
            <a:r>
              <a:rPr lang="en-GB" dirty="0" smtClean="0"/>
              <a:t>Make sure all previous pages are complete then:</a:t>
            </a:r>
            <a:br>
              <a:rPr lang="en-GB" dirty="0" smtClean="0"/>
            </a:br>
            <a:r>
              <a:rPr lang="en-GB" dirty="0" smtClean="0"/>
              <a:t>Add a final page called ‘</a:t>
            </a:r>
            <a:r>
              <a:rPr lang="en-GB" dirty="0" smtClean="0">
                <a:solidFill>
                  <a:srgbClr val="00B050"/>
                </a:solidFill>
              </a:rPr>
              <a:t>Jobs available</a:t>
            </a:r>
            <a:r>
              <a:rPr lang="en-GB" dirty="0" smtClean="0"/>
              <a:t>’ and give and advert for one of the real roles available at that company (research online – Monster to find examples of IT Jobs)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your page in Publisher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2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Network manager</a:t>
            </a:r>
          </a:p>
          <a:p>
            <a:r>
              <a:rPr lang="en-GB" dirty="0" smtClean="0"/>
              <a:t>IT Technician</a:t>
            </a:r>
          </a:p>
          <a:p>
            <a:r>
              <a:rPr lang="en-GB" dirty="0" smtClean="0"/>
              <a:t>Programmer</a:t>
            </a:r>
          </a:p>
          <a:p>
            <a:r>
              <a:rPr lang="en-GB" dirty="0" smtClean="0"/>
              <a:t>Web Designer</a:t>
            </a:r>
          </a:p>
          <a:p>
            <a:r>
              <a:rPr lang="en-GB" dirty="0" err="1" smtClean="0"/>
              <a:t>Animatior</a:t>
            </a:r>
            <a:r>
              <a:rPr lang="en-GB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Jobs </a:t>
            </a:r>
            <a:r>
              <a:rPr lang="en-GB" smtClean="0"/>
              <a:t>available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the other side of the class on topic 4 </a:t>
            </a:r>
            <a:r>
              <a:rPr lang="en-GB" dirty="0" err="1" smtClean="0"/>
              <a:t>inc</a:t>
            </a:r>
            <a:r>
              <a:rPr lang="en-GB" dirty="0" smtClean="0"/>
              <a:t> : </a:t>
            </a:r>
            <a:endParaRPr lang="en-GB" dirty="0"/>
          </a:p>
          <a:p>
            <a:r>
              <a:rPr lang="en-GB" dirty="0" smtClean="0">
                <a:solidFill>
                  <a:srgbClr val="00B050"/>
                </a:solidFill>
              </a:rPr>
              <a:t>Communication Skills: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Interpersonal Skills/Verbal Communication/Questioning Techniques/Written Communication/Barriers to Communication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Personal Attributes:</a:t>
            </a:r>
          </a:p>
          <a:p>
            <a:r>
              <a:rPr lang="en-GB" dirty="0" smtClean="0"/>
              <a:t>Decisiveness/Punctuality/Self-Motivation/Leadership/Respect/Dependability/Problem Solving/Determination/Independence/Time Management/Team working/Written Skills/Planning Skills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Ready for work: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Dress Code / Presentation / Attitude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the class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954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461</TotalTime>
  <Words>184</Words>
  <Application>Microsoft Office PowerPoint</Application>
  <PresentationFormat>On-screen Show (4:3)</PresentationFormat>
  <Paragraphs>38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Medium</vt:lpstr>
      <vt:lpstr>Wingdings</vt:lpstr>
      <vt:lpstr>Wingdings 2</vt:lpstr>
      <vt:lpstr>Lesson Template</vt:lpstr>
      <vt:lpstr>starter</vt:lpstr>
      <vt:lpstr>New learning goals</vt:lpstr>
      <vt:lpstr>Dress Code</vt:lpstr>
      <vt:lpstr>Presentation</vt:lpstr>
      <vt:lpstr>Attitude</vt:lpstr>
      <vt:lpstr>Complete your page in Publisher</vt:lpstr>
      <vt:lpstr>Jobs available</vt:lpstr>
      <vt:lpstr>Question the class</vt:lpstr>
    </vt:vector>
  </TitlesOfParts>
  <Company>Matravers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Luke Grayson</cp:lastModifiedBy>
  <cp:revision>49</cp:revision>
  <dcterms:created xsi:type="dcterms:W3CDTF">2013-07-18T11:00:46Z</dcterms:created>
  <dcterms:modified xsi:type="dcterms:W3CDTF">2017-02-23T09:09:56Z</dcterms:modified>
</cp:coreProperties>
</file>