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9" r:id="rId3"/>
    <p:sldId id="266" r:id="rId4"/>
    <p:sldId id="268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82238" autoAdjust="0"/>
  </p:normalViewPr>
  <p:slideViewPr>
    <p:cSldViewPr>
      <p:cViewPr varScale="1">
        <p:scale>
          <a:sx n="138" d="100"/>
          <a:sy n="138" d="100"/>
        </p:scale>
        <p:origin x="-21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03/04/17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video" Target="file:///D:\Teaching%25252525252525252525252525252520Resources\Personal%25252525252525252525252525252520Teaching%25252525252525252525252525252520Resources\Admin\Primary%25252525252525252525252525252520School%25252525252525252525252525252520Meetings\7th%25252525252525252525252525252520Nov%252525252525252525252525252525202012\eggtimer-countdown.swf" TargetMode="Externa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03/04/17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quickTime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Communication Skills, Engaging the Audience, Reports, Letters, e-mails and social network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1663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</a:t>
            </a:r>
            <a:r>
              <a:rPr lang="en-GB" sz="1400" smtClean="0">
                <a:solidFill>
                  <a:srgbClr val="00B050"/>
                </a:solidFill>
              </a:rPr>
              <a:t>operational</a:t>
            </a:r>
            <a:r>
              <a:rPr lang="en-GB" sz="1400" baseline="0" smtClean="0">
                <a:solidFill>
                  <a:srgbClr val="00B050"/>
                </a:solidFill>
              </a:rPr>
              <a:t> issues</a:t>
            </a:r>
          </a:p>
          <a:p>
            <a:r>
              <a:rPr lang="en-GB" sz="1400" smtClean="0">
                <a:solidFill>
                  <a:srgbClr val="EF7511"/>
                </a:solidFill>
              </a:rPr>
              <a:t>Most </a:t>
            </a:r>
            <a:r>
              <a:rPr lang="en-GB" sz="1400" dirty="0" smtClean="0">
                <a:solidFill>
                  <a:srgbClr val="EF7511"/>
                </a:solidFill>
              </a:rPr>
              <a:t>will: Research one or two in detail with examples and share with the class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telegraph.co.uk/news/2016/11/17/three-mobile-cyber-hack--six-million-customers-private-data-at-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177" y="2199084"/>
            <a:ext cx="8388271" cy="4104456"/>
          </a:xfrm>
        </p:spPr>
        <p:txBody>
          <a:bodyPr/>
          <a:lstStyle/>
          <a:p>
            <a:r>
              <a:rPr lang="en-GB" sz="2400" dirty="0" smtClean="0"/>
              <a:t>Create a new .</a:t>
            </a:r>
            <a:r>
              <a:rPr lang="en-GB" sz="2400" dirty="0" err="1" smtClean="0"/>
              <a:t>ppt</a:t>
            </a:r>
            <a:r>
              <a:rPr lang="en-GB" sz="2400" dirty="0" smtClean="0"/>
              <a:t> &amp; save as ‘5.2 Operational Issues’</a:t>
            </a:r>
          </a:p>
          <a:p>
            <a:r>
              <a:rPr lang="en-GB" sz="2400" dirty="0" smtClean="0"/>
              <a:t>Add 6 slides titled: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1) Security of Information</a:t>
            </a:r>
            <a:br>
              <a:rPr lang="en-GB" sz="2400" dirty="0" smtClean="0"/>
            </a:br>
            <a:r>
              <a:rPr lang="en-GB" sz="2400" dirty="0" smtClean="0"/>
              <a:t>2) Health and Safety</a:t>
            </a:r>
            <a:br>
              <a:rPr lang="en-GB" sz="2400" dirty="0" smtClean="0"/>
            </a:br>
            <a:r>
              <a:rPr lang="en-GB" sz="2400" dirty="0" smtClean="0"/>
              <a:t>3) Disaster and Recovery planning</a:t>
            </a:r>
            <a:br>
              <a:rPr lang="en-GB" sz="2400" dirty="0" smtClean="0"/>
            </a:br>
            <a:r>
              <a:rPr lang="en-GB" sz="2400" dirty="0" smtClean="0"/>
              <a:t>4) Organisational Policies</a:t>
            </a:r>
            <a:br>
              <a:rPr lang="en-GB" sz="2400" dirty="0" smtClean="0"/>
            </a:br>
            <a:r>
              <a:rPr lang="en-GB" sz="2400" dirty="0" smtClean="0"/>
              <a:t>5) Change Drivers</a:t>
            </a:r>
            <a:br>
              <a:rPr lang="en-GB" sz="2400" dirty="0" smtClean="0"/>
            </a:br>
            <a:r>
              <a:rPr lang="en-GB" sz="2400" dirty="0" smtClean="0"/>
              <a:t>6) Scale of Change </a:t>
            </a:r>
          </a:p>
          <a:p>
            <a:endParaRPr lang="en-GB" sz="2400" dirty="0"/>
          </a:p>
          <a:p>
            <a:r>
              <a:rPr lang="en-GB" sz="2400" dirty="0" smtClean="0"/>
              <a:t>Find a suitable picture online to represent each. 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AutoShape 4" descr="Image result for whos scruffy looking gif"/>
          <p:cNvSpPr>
            <a:spLocks noChangeAspect="1" noChangeArrowheads="1"/>
          </p:cNvSpPr>
          <p:nvPr/>
        </p:nvSpPr>
        <p:spPr bwMode="auto">
          <a:xfrm>
            <a:off x="155575" y="-784225"/>
            <a:ext cx="38481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a range of operational issues</a:t>
            </a:r>
          </a:p>
          <a:p>
            <a:r>
              <a:rPr lang="en-GB" dirty="0" smtClean="0">
                <a:solidFill>
                  <a:srgbClr val="EF7511"/>
                </a:solidFill>
              </a:rPr>
              <a:t>Most will: Research and share with class</a:t>
            </a:r>
          </a:p>
          <a:p>
            <a:endParaRPr lang="en-GB" dirty="0">
              <a:solidFill>
                <a:srgbClr val="EF7511"/>
              </a:solidFill>
            </a:endParaRPr>
          </a:p>
          <a:p>
            <a:endParaRPr lang="en-GB" dirty="0" smtClean="0">
              <a:solidFill>
                <a:srgbClr val="EF7511"/>
              </a:solidFill>
            </a:endParaRPr>
          </a:p>
          <a:p>
            <a:r>
              <a:rPr lang="en-GB" dirty="0" smtClean="0">
                <a:solidFill>
                  <a:srgbClr val="EF7511"/>
                </a:solidFill>
              </a:rPr>
              <a:t>Can you think of time in the news when data has been hacked? </a:t>
            </a:r>
          </a:p>
          <a:p>
            <a:endParaRPr lang="en-GB" dirty="0">
              <a:solidFill>
                <a:srgbClr val="EF7511"/>
              </a:solidFill>
            </a:endParaRPr>
          </a:p>
          <a:p>
            <a:r>
              <a:rPr lang="en-GB" dirty="0">
                <a:solidFill>
                  <a:srgbClr val="EF7511"/>
                </a:solidFill>
                <a:hlinkClick r:id="rId3"/>
              </a:rPr>
              <a:t>http://</a:t>
            </a:r>
            <a:r>
              <a:rPr lang="en-GB" dirty="0" err="1">
                <a:solidFill>
                  <a:srgbClr val="EF7511"/>
                </a:solidFill>
                <a:hlinkClick r:id="rId3"/>
              </a:rPr>
              <a:t>www.telegraph.co.uk</a:t>
            </a:r>
            <a:r>
              <a:rPr lang="en-GB" dirty="0">
                <a:solidFill>
                  <a:srgbClr val="EF7511"/>
                </a:solidFill>
                <a:hlinkClick r:id="rId3"/>
              </a:rPr>
              <a:t>/news/2016/11/17/three-mobile-cyber-hack--six-million-customers-private-data-at-r/</a:t>
            </a:r>
            <a:endParaRPr lang="en-GB" dirty="0">
              <a:solidFill>
                <a:srgbClr val="EF7511"/>
              </a:solidFill>
            </a:endParaRPr>
          </a:p>
          <a:p>
            <a:endParaRPr lang="en-GB" dirty="0" smtClean="0">
              <a:solidFill>
                <a:srgbClr val="EF7511"/>
              </a:solidFill>
            </a:endParaRP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 your given Operational issue &amp; find out:</a:t>
            </a:r>
          </a:p>
          <a:p>
            <a:endParaRPr lang="en-GB" dirty="0"/>
          </a:p>
          <a:p>
            <a:r>
              <a:rPr lang="en-GB" dirty="0" smtClean="0"/>
              <a:t>1. Define the term. </a:t>
            </a:r>
          </a:p>
          <a:p>
            <a:r>
              <a:rPr lang="en-GB" dirty="0" smtClean="0"/>
              <a:t>2. Give an example of when it has happened. </a:t>
            </a:r>
          </a:p>
          <a:p>
            <a:r>
              <a:rPr lang="en-GB" dirty="0" smtClean="0"/>
              <a:t>3. Find out what can be the issue/cost. </a:t>
            </a:r>
          </a:p>
          <a:p>
            <a:endParaRPr lang="en-GB" dirty="0"/>
          </a:p>
          <a:p>
            <a:r>
              <a:rPr lang="en-GB" dirty="0" smtClean="0"/>
              <a:t>When complete, move on to another of the Operational issue slides.</a:t>
            </a:r>
          </a:p>
          <a:p>
            <a:endParaRPr lang="en-GB" dirty="0"/>
          </a:p>
          <a:p>
            <a:r>
              <a:rPr lang="en-GB" dirty="0" smtClean="0"/>
              <a:t>Be prepared to share at least one with the class and take down notes from then on that section. </a:t>
            </a:r>
            <a:endParaRPr lang="en-GB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task:</a:t>
            </a:r>
            <a:endParaRPr lang="en-US" dirty="0"/>
          </a:p>
        </p:txBody>
      </p:sp>
      <p:pic>
        <p:nvPicPr>
          <p:cNvPr id="5" name="Picture 4" descr="6a4a49_4e03bc224328475ea2e20dddaf9d0fda-mv2_d_2121_1414_s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060848"/>
            <a:ext cx="2116088" cy="141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41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Share what you researched on each: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Define, Example, Issue:</a:t>
            </a:r>
          </a:p>
          <a:p>
            <a:endParaRPr lang="en-GB" dirty="0"/>
          </a:p>
          <a:p>
            <a:r>
              <a:rPr lang="en-GB" dirty="0"/>
              <a:t>1) Security of Information</a:t>
            </a:r>
            <a:br>
              <a:rPr lang="en-GB" dirty="0"/>
            </a:br>
            <a:r>
              <a:rPr lang="en-GB" dirty="0"/>
              <a:t>2) Health and Safety</a:t>
            </a:r>
            <a:br>
              <a:rPr lang="en-GB" dirty="0"/>
            </a:br>
            <a:r>
              <a:rPr lang="en-GB" dirty="0"/>
              <a:t>3) Disaster and Recovery planning</a:t>
            </a:r>
            <a:br>
              <a:rPr lang="en-GB" dirty="0"/>
            </a:br>
            <a:r>
              <a:rPr lang="en-GB" dirty="0"/>
              <a:t>4) Organisational Policies</a:t>
            </a:r>
            <a:br>
              <a:rPr lang="en-GB" dirty="0"/>
            </a:br>
            <a:r>
              <a:rPr lang="en-GB" dirty="0"/>
              <a:t>5) Change Drivers</a:t>
            </a:r>
            <a:br>
              <a:rPr lang="en-GB" dirty="0"/>
            </a:br>
            <a:r>
              <a:rPr lang="en-GB" dirty="0"/>
              <a:t>6) Scale of Change 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Take down notes on these when shared with class to complete your .</a:t>
            </a:r>
            <a:r>
              <a:rPr lang="en-GB" dirty="0" err="1" smtClean="0">
                <a:solidFill>
                  <a:srgbClr val="FF0000"/>
                </a:solidFill>
              </a:rPr>
              <a:t>ppt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Sharing is caring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87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of the examples do you think is most serious and why?</a:t>
            </a:r>
          </a:p>
          <a:p>
            <a:endParaRPr lang="en-GB" dirty="0"/>
          </a:p>
          <a:p>
            <a:r>
              <a:rPr lang="en-GB" dirty="0"/>
              <a:t>1) Security of Information</a:t>
            </a:r>
            <a:br>
              <a:rPr lang="en-GB" dirty="0"/>
            </a:br>
            <a:r>
              <a:rPr lang="en-GB" dirty="0"/>
              <a:t>2) Health and Safety</a:t>
            </a:r>
            <a:br>
              <a:rPr lang="en-GB" dirty="0"/>
            </a:br>
            <a:r>
              <a:rPr lang="en-GB" dirty="0"/>
              <a:t>3) Disaster and Recovery planning</a:t>
            </a:r>
            <a:br>
              <a:rPr lang="en-GB" dirty="0"/>
            </a:br>
            <a:r>
              <a:rPr lang="en-GB" dirty="0"/>
              <a:t>4) Organisational Policies</a:t>
            </a:r>
            <a:br>
              <a:rPr lang="en-GB" dirty="0"/>
            </a:br>
            <a:r>
              <a:rPr lang="en-GB" dirty="0"/>
              <a:t>5) Change Drivers</a:t>
            </a:r>
            <a:br>
              <a:rPr lang="en-GB" dirty="0"/>
            </a:br>
            <a:r>
              <a:rPr lang="en-GB" dirty="0"/>
              <a:t>6) Scale of Change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Operational 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85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508</TotalTime>
  <Words>209</Words>
  <Application>Microsoft Macintosh PowerPoint</Application>
  <PresentationFormat>On-screen Show (4:3)</PresentationFormat>
  <Paragraphs>40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Lesson Template</vt:lpstr>
      <vt:lpstr>starter</vt:lpstr>
      <vt:lpstr>New learning goals</vt:lpstr>
      <vt:lpstr>Main task:</vt:lpstr>
      <vt:lpstr>Sharing is caring</vt:lpstr>
      <vt:lpstr>Operational issues</vt:lpstr>
    </vt:vector>
  </TitlesOfParts>
  <Company>Matravers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GY</cp:lastModifiedBy>
  <cp:revision>65</cp:revision>
  <dcterms:created xsi:type="dcterms:W3CDTF">2013-07-18T11:00:46Z</dcterms:created>
  <dcterms:modified xsi:type="dcterms:W3CDTF">2017-04-03T22:12:03Z</dcterms:modified>
</cp:coreProperties>
</file>