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9" r:id="rId3"/>
    <p:sldId id="274" r:id="rId4"/>
    <p:sldId id="261" r:id="rId5"/>
    <p:sldId id="275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238" autoAdjust="0"/>
  </p:normalViewPr>
  <p:slideViewPr>
    <p:cSldViewPr>
      <p:cViewPr varScale="1">
        <p:scale>
          <a:sx n="125" d="100"/>
          <a:sy n="125" d="100"/>
        </p:scale>
        <p:origin x="-58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6CE43-A41D-477B-AB6B-6BF12F1B4072}" type="datetimeFigureOut">
              <a:rPr lang="en-GB" smtClean="0"/>
              <a:t>06/02/17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AD021-05DF-4AFE-8D95-0FDC895A3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7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53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1mins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160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4mins</a:t>
            </a:r>
            <a:r>
              <a:rPr lang="en-US" baseline="0" dirty="0" smtClean="0"/>
              <a:t> demo, 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20mins – create logo, then export together.</a:t>
            </a:r>
            <a:br>
              <a:rPr lang="en-US" baseline="0" dirty="0" smtClean="0"/>
            </a:br>
            <a:r>
              <a:rPr lang="en-US" baseline="0" dirty="0" smtClean="0"/>
              <a:t>15mins – Add to PPT and Callout, show each others logos.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AD021-05DF-4AFE-8D95-0FDC895A3D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00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video" Target="file:///D:\Teaching%2525252525252525252520Resources\Personal%2525252525252525252520Teaching%2525252525252525252520Resources\Admin\Primary%2525252525252525252520School%2525252525252525252520Meetings\7th%2525252525252525252520Nov%25252525252525252525202012\eggtimer-countdown.swf" TargetMode="Externa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195713"/>
            <a:ext cx="1981200" cy="55129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196751"/>
            <a:ext cx="6705600" cy="55103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4617A1E-C3C1-4D2A-A1A0-CBA3B86E2BA9}" type="datetimeFigureOut">
              <a:rPr lang="en-GB" smtClean="0"/>
              <a:t>06/02/17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EE7B37-9527-4DE6-9C07-270241EAAF1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  <a:prstGeom prst="rect">
            <a:avLst/>
          </a:prstGeo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71752" y="2276872"/>
            <a:ext cx="8407893" cy="41044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276872"/>
            <a:ext cx="4176464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43924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r with ta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2376264" cy="4464496"/>
          </a:xfrm>
          <a:prstGeom prst="rect">
            <a:avLst/>
          </a:prstGeom>
        </p:spPr>
        <p:txBody>
          <a:bodyPr/>
          <a:lstStyle>
            <a:lvl1pPr marL="45720" indent="0">
              <a:buFont typeface="Arial" pitchFamily="34" charset="0"/>
              <a:buNone/>
              <a:defRPr/>
            </a:lvl1pPr>
            <a:lvl2pPr marL="365760" indent="0">
              <a:buFont typeface="Arial" pitchFamily="34" charset="0"/>
              <a:buNone/>
              <a:defRPr/>
            </a:lvl2pPr>
            <a:lvl3pPr marL="640080" indent="0">
              <a:buFont typeface="Arial" pitchFamily="34" charset="0"/>
              <a:buNone/>
              <a:defRPr/>
            </a:lvl3pPr>
            <a:lvl4pPr marL="914400" indent="0">
              <a:buNone/>
              <a:defRPr/>
            </a:lvl4pPr>
            <a:lvl5pPr marL="10972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eggtimer-countdown.swf"/>
          <p:cNvPicPr>
            <a:picLocks noRot="1" noChangeAspect="1"/>
          </p:cNvPicPr>
          <p:nvPr userDrawn="1">
            <a:quickTimeFile r:link="rId1"/>
          </p:nvPr>
        </p:nvPicPr>
        <p:blipFill>
          <a:blip r:embed="rId3"/>
          <a:stretch>
            <a:fillRect/>
          </a:stretch>
        </p:blipFill>
        <p:spPr>
          <a:xfrm>
            <a:off x="2819807" y="2060848"/>
            <a:ext cx="6144681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7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1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edit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52400" y="1196751"/>
            <a:ext cx="8839200" cy="72008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9798" y="2060848"/>
            <a:ext cx="8831802" cy="46085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6"/>
          <p:cNvSpPr>
            <a:spLocks noGrp="1"/>
          </p:cNvSpPr>
          <p:nvPr>
            <p:ph type="title"/>
          </p:nvPr>
        </p:nvSpPr>
        <p:spPr>
          <a:xfrm>
            <a:off x="159798" y="1196752"/>
            <a:ext cx="8831802" cy="7200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077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842486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10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with edtia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9798" y="2204864"/>
            <a:ext cx="8831802" cy="44644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9797" y="1124744"/>
            <a:ext cx="8814047" cy="9361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4173860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103439" cy="7920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055" name="Text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TextBox2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276475"/>
            <a:ext cx="4176713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noFill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6628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0400" y="116631"/>
            <a:ext cx="1981200" cy="91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400" u="sng" dirty="0" smtClean="0"/>
              <a:t>Key Jargon: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050" dirty="0" smtClean="0"/>
              <a:t>Communication Skills, Engaging the Audience, Reports, Letters, e-mails and social network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152400" y="117671"/>
            <a:ext cx="6705600" cy="9073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u="sng" dirty="0" smtClean="0"/>
              <a:t>Learning</a:t>
            </a:r>
            <a:r>
              <a:rPr lang="en-US" sz="1400" u="sng" baseline="0" dirty="0" smtClean="0"/>
              <a:t> Goals:</a:t>
            </a:r>
          </a:p>
          <a:p>
            <a:r>
              <a:rPr lang="en-GB" sz="1400" dirty="0" smtClean="0">
                <a:solidFill>
                  <a:srgbClr val="00B050"/>
                </a:solidFill>
              </a:rPr>
              <a:t>All will: Understand a range of Written Skills</a:t>
            </a:r>
          </a:p>
          <a:p>
            <a:r>
              <a:rPr lang="en-GB" sz="1400" dirty="0" smtClean="0">
                <a:solidFill>
                  <a:srgbClr val="EF7511"/>
                </a:solidFill>
              </a:rPr>
              <a:t>Most will: Explain suitable examples in scenarios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9" r:id="rId5"/>
    <p:sldLayoutId id="2147483678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WaUzu-iksi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Open </a:t>
            </a:r>
            <a:r>
              <a:rPr lang="en-GB" dirty="0" smtClean="0">
                <a:solidFill>
                  <a:srgbClr val="FF0000"/>
                </a:solidFill>
              </a:rPr>
              <a:t>Books. Title &amp; date (7</a:t>
            </a:r>
            <a:r>
              <a:rPr lang="en-GB" baseline="30000" dirty="0" smtClean="0">
                <a:solidFill>
                  <a:srgbClr val="FF0000"/>
                </a:solidFill>
              </a:rPr>
              <a:t>th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feb</a:t>
            </a:r>
            <a:r>
              <a:rPr lang="en-GB" dirty="0" smtClean="0">
                <a:solidFill>
                  <a:srgbClr val="FF0000"/>
                </a:solidFill>
              </a:rPr>
              <a:t>)  &amp; Open the VLE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Think: </a:t>
            </a:r>
            <a:r>
              <a:rPr lang="en-GB" dirty="0" smtClean="0">
                <a:solidFill>
                  <a:srgbClr val="FF0000"/>
                </a:solidFill>
              </a:rPr>
              <a:t>How has communication technology changed in the last 20 years</a:t>
            </a:r>
            <a:r>
              <a:rPr lang="mr-IN" dirty="0" smtClean="0">
                <a:solidFill>
                  <a:srgbClr val="FF0000"/>
                </a:solidFill>
              </a:rPr>
              <a:t>…</a:t>
            </a:r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Title 4.2 Communication technology</a:t>
            </a:r>
            <a:endParaRPr lang="en-GB" dirty="0"/>
          </a:p>
        </p:txBody>
      </p:sp>
      <p:pic>
        <p:nvPicPr>
          <p:cNvPr id="6" name="Picture 5" descr="msn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501008"/>
            <a:ext cx="4068332" cy="3212976"/>
          </a:xfrm>
          <a:prstGeom prst="rect">
            <a:avLst/>
          </a:prstGeom>
        </p:spPr>
      </p:pic>
      <p:pic>
        <p:nvPicPr>
          <p:cNvPr id="7" name="Picture 6" descr="SkypeProfilephot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013176"/>
            <a:ext cx="1556792" cy="1556792"/>
          </a:xfrm>
          <a:prstGeom prst="rect">
            <a:avLst/>
          </a:prstGeom>
        </p:spPr>
      </p:pic>
      <p:pic>
        <p:nvPicPr>
          <p:cNvPr id="8" name="Picture 7" descr="Black_owl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90" t="15132" r="45855" b="8364"/>
          <a:stretch/>
        </p:blipFill>
        <p:spPr>
          <a:xfrm>
            <a:off x="6660232" y="3645024"/>
            <a:ext cx="2304256" cy="299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88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All will: Understand a range of </a:t>
            </a:r>
            <a:r>
              <a:rPr lang="en-GB" dirty="0" smtClean="0">
                <a:solidFill>
                  <a:srgbClr val="00B050"/>
                </a:solidFill>
              </a:rPr>
              <a:t>Communication technology</a:t>
            </a:r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smtClean="0">
                <a:solidFill>
                  <a:srgbClr val="EF7511"/>
                </a:solidFill>
              </a:rPr>
              <a:t>Most will: Explain suitable </a:t>
            </a:r>
            <a:r>
              <a:rPr lang="en-GB" dirty="0" smtClean="0">
                <a:solidFill>
                  <a:srgbClr val="EF7511"/>
                </a:solidFill>
              </a:rPr>
              <a:t>uses in a given scenario</a:t>
            </a:r>
            <a:endParaRPr lang="en-GB" dirty="0" smtClean="0">
              <a:solidFill>
                <a:srgbClr val="EF7511"/>
              </a:solidFill>
            </a:endParaRP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learning goals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6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has got smaller over the years.</a:t>
            </a:r>
          </a:p>
          <a:p>
            <a:endParaRPr lang="en-US" dirty="0"/>
          </a:p>
          <a:p>
            <a:r>
              <a:rPr lang="en-US" dirty="0" smtClean="0"/>
              <a:t>The physicality is now minuscule.</a:t>
            </a:r>
          </a:p>
          <a:p>
            <a:r>
              <a:rPr lang="en-US" dirty="0" smtClean="0"/>
              <a:t>The storage capacities are ever increasing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Mr</a:t>
            </a:r>
            <a:r>
              <a:rPr lang="en-US" dirty="0" smtClean="0"/>
              <a:t> G’s Computers Ram:</a:t>
            </a:r>
            <a:br>
              <a:rPr lang="en-US" dirty="0" smtClean="0"/>
            </a:br>
            <a:r>
              <a:rPr lang="en-US" dirty="0" smtClean="0"/>
              <a:t>512mb RAM (2004) 1GB ram (2006) 7 </a:t>
            </a:r>
            <a:r>
              <a:rPr lang="en-US" dirty="0" err="1" smtClean="0"/>
              <a:t>gb</a:t>
            </a:r>
            <a:r>
              <a:rPr lang="en-US" dirty="0" smtClean="0"/>
              <a:t> RAM (2012) </a:t>
            </a:r>
            <a:br>
              <a:rPr lang="en-US" dirty="0" smtClean="0"/>
            </a:br>
            <a:r>
              <a:rPr lang="en-US" dirty="0" smtClean="0"/>
              <a:t>8gb RAM (2016)</a:t>
            </a:r>
          </a:p>
          <a:p>
            <a:endParaRPr lang="en-US" dirty="0"/>
          </a:p>
          <a:p>
            <a:r>
              <a:rPr lang="en-US" dirty="0" smtClean="0"/>
              <a:t>More so across the internet</a:t>
            </a:r>
            <a:r>
              <a:rPr lang="mr-IN" dirty="0" smtClean="0"/>
              <a:t>…</a:t>
            </a:r>
            <a:r>
              <a:rPr lang="en-GB" dirty="0" smtClean="0"/>
              <a:t>.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=WaUzu-iksi8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technology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5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132856"/>
            <a:ext cx="6192687" cy="410445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Using the VLE, match the terms to communication technology we use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When do, answer in your books</a:t>
            </a:r>
            <a:br>
              <a:rPr lang="en-GB" dirty="0" smtClean="0"/>
            </a:br>
            <a:r>
              <a:rPr lang="en-GB" dirty="0" smtClean="0"/>
              <a:t>which you would recommend for a small IT </a:t>
            </a:r>
            <a:r>
              <a:rPr lang="en-GB" dirty="0" err="1" smtClean="0"/>
              <a:t>Repaircompany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Remember to justify your answers. Why, what is the benefit of each.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Task: </a:t>
            </a:r>
            <a:r>
              <a:rPr lang="en-GB" dirty="0" smtClean="0"/>
              <a:t>Match the terms</a:t>
            </a:r>
            <a:endParaRPr lang="en-GB" dirty="0"/>
          </a:p>
        </p:txBody>
      </p:sp>
      <p:pic>
        <p:nvPicPr>
          <p:cNvPr id="9" name="Picture 8" descr="256 SSD:private:var:folders:__:3tn6g7jd45j09f738mxhd2zh0000gn:T:TemporaryItems:Image-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3284984"/>
            <a:ext cx="2127944" cy="1513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9375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b="1" dirty="0"/>
              <a:t>Presentation software</a:t>
            </a:r>
            <a:r>
              <a:rPr lang="en-US" sz="1600" dirty="0"/>
              <a:t> can include text, graphics, video and audio images and is used to tell a story or used to support someone presenting information.</a:t>
            </a:r>
            <a:endParaRPr lang="en-GB" sz="1600" dirty="0"/>
          </a:p>
          <a:p>
            <a:pPr lvl="0"/>
            <a:r>
              <a:rPr lang="en-US" sz="1600" b="1" dirty="0"/>
              <a:t>Word Processing</a:t>
            </a:r>
            <a:r>
              <a:rPr lang="en-US" sz="1600" dirty="0"/>
              <a:t> – used for the production, editing, printing and storing or text on a computer. E.g.: written letters, reports, books, leaflets or posters.</a:t>
            </a:r>
            <a:endParaRPr lang="en-GB" sz="1600" dirty="0"/>
          </a:p>
          <a:p>
            <a:pPr lvl="0"/>
            <a:r>
              <a:rPr lang="en-US" sz="1600" b="1" dirty="0"/>
              <a:t>E-mail</a:t>
            </a:r>
            <a:r>
              <a:rPr lang="en-US" sz="1600" dirty="0"/>
              <a:t> – the distribution of electronic messages from one computer to another via a network. </a:t>
            </a:r>
            <a:endParaRPr lang="en-GB" sz="1600" dirty="0"/>
          </a:p>
          <a:p>
            <a:pPr lvl="0"/>
            <a:r>
              <a:rPr lang="en-US" sz="1600" b="1" dirty="0"/>
              <a:t>Web</a:t>
            </a:r>
            <a:r>
              <a:rPr lang="en-US" sz="1600" dirty="0"/>
              <a:t>- a system of internet servers that support specially formatted documents often connected via hyperlinks. </a:t>
            </a:r>
            <a:endParaRPr lang="en-GB" sz="1600" dirty="0"/>
          </a:p>
          <a:p>
            <a:pPr lvl="0"/>
            <a:r>
              <a:rPr lang="en-US" sz="1600" b="1" dirty="0"/>
              <a:t>Blog</a:t>
            </a:r>
            <a:r>
              <a:rPr lang="en-US" sz="1600" dirty="0"/>
              <a:t> – a regularly updated web page run by an individual or small group taking the form of a personal journal which is accessible to the public. </a:t>
            </a:r>
            <a:endParaRPr lang="en-GB" sz="1600" dirty="0"/>
          </a:p>
          <a:p>
            <a:pPr lvl="0"/>
            <a:r>
              <a:rPr lang="en-US" sz="1600" b="1" dirty="0" err="1"/>
              <a:t>Vlog</a:t>
            </a:r>
            <a:r>
              <a:rPr lang="en-US" sz="1600" b="1" dirty="0"/>
              <a:t> or video log</a:t>
            </a:r>
            <a:r>
              <a:rPr lang="en-US" sz="1600" dirty="0"/>
              <a:t> – a form of blog which includes video clips</a:t>
            </a:r>
            <a:endParaRPr lang="en-GB" sz="1600" dirty="0"/>
          </a:p>
          <a:p>
            <a:pPr lvl="0"/>
            <a:r>
              <a:rPr lang="en-US" sz="1600" b="1" dirty="0"/>
              <a:t>Instant messaging</a:t>
            </a:r>
            <a:r>
              <a:rPr lang="en-US" sz="1600" dirty="0"/>
              <a:t> – a communication service which enables a person to communicate privately with another individual in real time over the internet. </a:t>
            </a:r>
            <a:endParaRPr lang="en-GB" sz="1600" dirty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706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Right/Wrong, as lon</a:t>
            </a:r>
            <a:r>
              <a:rPr lang="en-GB" dirty="0" smtClean="0"/>
              <a:t>g as clearly justified. 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Presentation</a:t>
            </a:r>
          </a:p>
          <a:p>
            <a:r>
              <a:rPr lang="en-GB" dirty="0" smtClean="0"/>
              <a:t>Word</a:t>
            </a:r>
          </a:p>
          <a:p>
            <a:r>
              <a:rPr lang="en-GB" dirty="0" smtClean="0"/>
              <a:t>E-mail</a:t>
            </a:r>
          </a:p>
          <a:p>
            <a:r>
              <a:rPr lang="en-GB" dirty="0" smtClean="0"/>
              <a:t>Web</a:t>
            </a:r>
          </a:p>
          <a:p>
            <a:r>
              <a:rPr lang="en-GB" dirty="0" smtClean="0"/>
              <a:t>Blow</a:t>
            </a:r>
          </a:p>
          <a:p>
            <a:r>
              <a:rPr lang="en-GB" dirty="0" err="1" smtClean="0"/>
              <a:t>Vlog</a:t>
            </a:r>
            <a:endParaRPr lang="en-GB" dirty="0" smtClean="0"/>
          </a:p>
          <a:p>
            <a:r>
              <a:rPr lang="en-GB" smtClean="0"/>
              <a:t>IM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recommendations</a:t>
            </a:r>
            <a:endParaRPr lang="en-US" dirty="0"/>
          </a:p>
        </p:txBody>
      </p:sp>
      <p:pic>
        <p:nvPicPr>
          <p:cNvPr id="7" name="Picture 6" descr="256 SSD:private:var:folders:__:3tn6g7jd45j09f738mxhd2zh0000gn:T:TemporaryItems:Image-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3068960"/>
            <a:ext cx="5696049" cy="34592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4126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sson Templat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FCFDB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Lesson Template</Template>
  <TotalTime>404</TotalTime>
  <Words>290</Words>
  <Application>Microsoft Macintosh PowerPoint</Application>
  <PresentationFormat>On-screen Show (4:3)</PresentationFormat>
  <Paragraphs>51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Lesson Template</vt:lpstr>
      <vt:lpstr>Title 4.2 Communication technology</vt:lpstr>
      <vt:lpstr>New learning goals</vt:lpstr>
      <vt:lpstr>Communication technology </vt:lpstr>
      <vt:lpstr>Task: Match the terms</vt:lpstr>
      <vt:lpstr>Answers…</vt:lpstr>
      <vt:lpstr>Your recommendations</vt:lpstr>
    </vt:vector>
  </TitlesOfParts>
  <Company>Matravers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title</dc:title>
  <dc:creator>Luke Grayson</dc:creator>
  <cp:lastModifiedBy>GY</cp:lastModifiedBy>
  <cp:revision>43</cp:revision>
  <dcterms:created xsi:type="dcterms:W3CDTF">2013-07-18T11:00:46Z</dcterms:created>
  <dcterms:modified xsi:type="dcterms:W3CDTF">2017-02-06T23:52:19Z</dcterms:modified>
</cp:coreProperties>
</file>