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7" r:id="rId2"/>
    <p:sldId id="259" r:id="rId3"/>
    <p:sldId id="265" r:id="rId4"/>
    <p:sldId id="267" r:id="rId5"/>
    <p:sldId id="266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75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238" autoAdjust="0"/>
  </p:normalViewPr>
  <p:slideViewPr>
    <p:cSldViewPr>
      <p:cViewPr varScale="1">
        <p:scale>
          <a:sx n="79" d="100"/>
          <a:sy n="79" d="100"/>
        </p:scale>
        <p:origin x="108" y="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6CE43-A41D-477B-AB6B-6BF12F1B4072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AD021-05DF-4AFE-8D95-0FDC895A3D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279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10mins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AD021-05DF-4AFE-8D95-0FDC895A3DF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532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1mins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AD021-05DF-4AFE-8D95-0FDC895A3DF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160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ideo" Target="file:///D:\Teaching%25252525252525252525252520Resources\Personal%25252525252525252525252520Teaching%25252525252525252525252520Resources\Admin\Primary%25252525252525252525252520School%25252525252525252525252520Meetings\7th%25252525252525252525252520Nov%252525252525252525252525202012\eggtimer-countdown.swf" TargetMode="Externa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195713"/>
            <a:ext cx="1981200" cy="55129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196751"/>
            <a:ext cx="6705600" cy="55103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4617A1E-C3C1-4D2A-A1A0-CBA3B86E2BA9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EE7B37-9527-4DE6-9C07-270241EAAF1B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  <a:prstGeom prst="rect">
            <a:avLst/>
          </a:prstGeo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52400" y="1196751"/>
            <a:ext cx="8839200" cy="72008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9798" y="2060848"/>
            <a:ext cx="8831802" cy="460851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371752" y="2276872"/>
            <a:ext cx="8407893" cy="41044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6"/>
          <p:cNvSpPr>
            <a:spLocks noGrp="1"/>
          </p:cNvSpPr>
          <p:nvPr>
            <p:ph type="title"/>
          </p:nvPr>
        </p:nvSpPr>
        <p:spPr>
          <a:xfrm>
            <a:off x="159798" y="1196752"/>
            <a:ext cx="8831802" cy="72008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9798" y="2204864"/>
            <a:ext cx="8831802" cy="446449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9797" y="1124744"/>
            <a:ext cx="8814047" cy="9361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196752"/>
            <a:ext cx="4173860" cy="792088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2276872"/>
            <a:ext cx="4176464" cy="439248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103439" cy="792088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76872"/>
            <a:ext cx="4041775" cy="439248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mer with ta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52400" y="1196751"/>
            <a:ext cx="8839200" cy="72008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9798" y="2060848"/>
            <a:ext cx="8831802" cy="460851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251520" y="2132856"/>
            <a:ext cx="2376264" cy="4464496"/>
          </a:xfrm>
          <a:prstGeom prst="rect">
            <a:avLst/>
          </a:prstGeom>
        </p:spPr>
        <p:txBody>
          <a:bodyPr/>
          <a:lstStyle>
            <a:lvl1pPr marL="45720" indent="0">
              <a:buFont typeface="Arial" pitchFamily="34" charset="0"/>
              <a:buNone/>
              <a:defRPr/>
            </a:lvl1pPr>
            <a:lvl2pPr marL="365760" indent="0">
              <a:buFont typeface="Arial" pitchFamily="34" charset="0"/>
              <a:buNone/>
              <a:defRPr/>
            </a:lvl2pPr>
            <a:lvl3pPr marL="640080" indent="0">
              <a:buFont typeface="Arial" pitchFamily="34" charset="0"/>
              <a:buNone/>
              <a:defRPr/>
            </a:lvl3pPr>
            <a:lvl4pPr marL="914400" indent="0">
              <a:buNone/>
              <a:defRPr/>
            </a:lvl4pPr>
            <a:lvl5pPr marL="109728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6"/>
          <p:cNvSpPr>
            <a:spLocks noGrp="1"/>
          </p:cNvSpPr>
          <p:nvPr>
            <p:ph type="title"/>
          </p:nvPr>
        </p:nvSpPr>
        <p:spPr>
          <a:xfrm>
            <a:off x="159798" y="1196752"/>
            <a:ext cx="8831802" cy="72008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eggtimer-countdown.swf"/>
          <p:cNvPicPr>
            <a:picLocks noRot="1" noChangeAspect="1"/>
          </p:cNvPicPr>
          <p:nvPr userDrawn="1"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819807" y="2060848"/>
            <a:ext cx="6144681" cy="4608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87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31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  <p:bldLst>
      <p:bldP spid="16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with editab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52400" y="1196751"/>
            <a:ext cx="8839200" cy="72008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9798" y="2060848"/>
            <a:ext cx="8831802" cy="460851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6"/>
          <p:cNvSpPr>
            <a:spLocks noGrp="1"/>
          </p:cNvSpPr>
          <p:nvPr>
            <p:ph type="title"/>
          </p:nvPr>
        </p:nvSpPr>
        <p:spPr>
          <a:xfrm>
            <a:off x="159798" y="1196752"/>
            <a:ext cx="8831802" cy="72008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3077" name="TextBox1"/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276475"/>
            <a:ext cx="8424863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12700" cap="sq">
                <a:noFill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0107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with edtiab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9798" y="2204864"/>
            <a:ext cx="8831802" cy="446449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9797" y="1124744"/>
            <a:ext cx="8814047" cy="9361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196752"/>
            <a:ext cx="4173860" cy="792088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103439" cy="792088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2055" name="TextBox1"/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276475"/>
            <a:ext cx="4176713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12700" cap="sq">
                <a:noFill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TextBox2"/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276475"/>
            <a:ext cx="4176713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12700" cap="sq">
                <a:noFill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6628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10400" y="116631"/>
            <a:ext cx="1981200" cy="9157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400" u="sng" dirty="0" smtClean="0"/>
              <a:t>Key Jargon: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050" dirty="0" smtClean="0"/>
              <a:t>Communication Skills, Engaging the Audience, Reports, Letters, e-mails and social network</a:t>
            </a:r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179512" y="125044"/>
            <a:ext cx="6705600" cy="9073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u="sng" dirty="0" smtClean="0"/>
              <a:t>Learning</a:t>
            </a:r>
            <a:r>
              <a:rPr lang="en-US" sz="1400" u="sng" baseline="0" dirty="0" smtClean="0"/>
              <a:t> Goals:</a:t>
            </a:r>
          </a:p>
          <a:p>
            <a:r>
              <a:rPr lang="en-GB" sz="1400" dirty="0" smtClean="0">
                <a:solidFill>
                  <a:srgbClr val="00B050"/>
                </a:solidFill>
              </a:rPr>
              <a:t>All will: Understand Professional bodies and industry certification</a:t>
            </a:r>
          </a:p>
          <a:p>
            <a:r>
              <a:rPr lang="en-GB" sz="1400" dirty="0" smtClean="0">
                <a:solidFill>
                  <a:srgbClr val="EF7511"/>
                </a:solidFill>
              </a:rPr>
              <a:t>Most will: give clear descriptions of what they do and their benefits</a:t>
            </a:r>
            <a:endParaRPr lang="en-GB" sz="1400" dirty="0" smtClean="0">
              <a:solidFill>
                <a:srgbClr val="EF751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7" r:id="rId4"/>
    <p:sldLayoutId id="2147483679" r:id="rId5"/>
    <p:sldLayoutId id="2147483678" r:id="rId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1752" y="2276872"/>
            <a:ext cx="7656631" cy="4104456"/>
          </a:xfrm>
        </p:spPr>
        <p:txBody>
          <a:bodyPr/>
          <a:lstStyle/>
          <a:p>
            <a:r>
              <a:rPr lang="en-GB" dirty="0" smtClean="0"/>
              <a:t>Open books and take a sheet,</a:t>
            </a:r>
          </a:p>
          <a:p>
            <a:r>
              <a:rPr lang="en-GB" dirty="0" smtClean="0"/>
              <a:t>Think: What do these companies do and why?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4" name="AutoShape 4" descr="Image result for whos scruffy looking gif"/>
          <p:cNvSpPr>
            <a:spLocks noChangeAspect="1" noChangeArrowheads="1"/>
          </p:cNvSpPr>
          <p:nvPr/>
        </p:nvSpPr>
        <p:spPr bwMode="auto">
          <a:xfrm>
            <a:off x="155575" y="-784225"/>
            <a:ext cx="384810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http://www.cbronline.com/wp-content/uploads/2017/02/cisc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592383"/>
            <a:ext cx="4355160" cy="1847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arraspeople.co.uk/assets/ckeditor/ckfinder/userfiles/images/Memberships/BCS/BC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53" y="3501008"/>
            <a:ext cx="3819525" cy="218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978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All will: Understand </a:t>
            </a:r>
            <a:r>
              <a:rPr lang="en-GB" dirty="0" smtClean="0">
                <a:solidFill>
                  <a:srgbClr val="00B050"/>
                </a:solidFill>
              </a:rPr>
              <a:t>Professional bodies and industry certification</a:t>
            </a:r>
            <a:endParaRPr lang="en-GB" dirty="0" smtClean="0">
              <a:solidFill>
                <a:srgbClr val="00B050"/>
              </a:solidFill>
            </a:endParaRPr>
          </a:p>
          <a:p>
            <a:r>
              <a:rPr lang="en-GB" dirty="0" smtClean="0">
                <a:solidFill>
                  <a:srgbClr val="EF7511"/>
                </a:solidFill>
              </a:rPr>
              <a:t>Most will: </a:t>
            </a:r>
            <a:r>
              <a:rPr lang="en-GB" dirty="0" smtClean="0">
                <a:solidFill>
                  <a:srgbClr val="EF7511"/>
                </a:solidFill>
              </a:rPr>
              <a:t>give clear descriptions of what they do and their benefits</a:t>
            </a:r>
            <a:endParaRPr lang="en-GB" dirty="0" smtClean="0">
              <a:solidFill>
                <a:srgbClr val="EF7511"/>
              </a:solidFill>
            </a:endParaRPr>
          </a:p>
          <a:p>
            <a:endParaRPr lang="en-GB" dirty="0">
              <a:solidFill>
                <a:srgbClr val="EF7511"/>
              </a:solidFill>
            </a:endParaRPr>
          </a:p>
          <a:p>
            <a:endParaRPr lang="en-GB" dirty="0" smtClean="0">
              <a:solidFill>
                <a:srgbClr val="EF7511"/>
              </a:solidFill>
            </a:endParaRPr>
          </a:p>
          <a:p>
            <a:pPr marL="45720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learning goals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56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Pros: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Cons:</a:t>
            </a: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would be the benefit of it?</a:t>
            </a:r>
            <a:endParaRPr lang="en-GB" dirty="0"/>
          </a:p>
        </p:txBody>
      </p:sp>
      <p:pic>
        <p:nvPicPr>
          <p:cNvPr id="4" name="Picture 2" descr="http://www.cbronline.com/wp-content/uploads/2017/02/cisc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1081" y="4125893"/>
            <a:ext cx="2020519" cy="85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arraspeople.co.uk/assets/ckeditor/ckfinder/userfiles/images/Memberships/BCS/BC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6374" y="4966227"/>
            <a:ext cx="1400114" cy="799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www.wellpeople.com/images/Employee_Wellnes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983019"/>
            <a:ext cx="2532568" cy="1680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778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Pros:</a:t>
            </a:r>
          </a:p>
          <a:p>
            <a:r>
              <a:rPr lang="en-GB" dirty="0" smtClean="0"/>
              <a:t>build a network with likeminded professionals</a:t>
            </a:r>
          </a:p>
          <a:p>
            <a:r>
              <a:rPr lang="en-GB" dirty="0" smtClean="0"/>
              <a:t>Identifying career opportunities as many advertise jobs</a:t>
            </a:r>
          </a:p>
          <a:p>
            <a:r>
              <a:rPr lang="en-GB" dirty="0" err="1" smtClean="0"/>
              <a:t>Cpd</a:t>
            </a:r>
            <a:r>
              <a:rPr lang="en-GB" dirty="0" smtClean="0"/>
              <a:t> through seminars and special interest groups</a:t>
            </a:r>
          </a:p>
          <a:p>
            <a:endParaRPr lang="en-GB" dirty="0"/>
          </a:p>
          <a:p>
            <a:r>
              <a:rPr lang="en-GB" dirty="0" smtClean="0"/>
              <a:t>Cons:</a:t>
            </a:r>
          </a:p>
          <a:p>
            <a:r>
              <a:rPr lang="en-GB" dirty="0" smtClean="0"/>
              <a:t>Cost – fees can be several hundred of pounds</a:t>
            </a:r>
          </a:p>
          <a:p>
            <a:r>
              <a:rPr lang="en-GB" dirty="0" smtClean="0"/>
              <a:t>Time – attending meetings and events </a:t>
            </a:r>
          </a:p>
          <a:p>
            <a:r>
              <a:rPr lang="en-GB" dirty="0" smtClean="0"/>
              <a:t>Does not guarantee a better job or more pay.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we were looking for…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243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Look at a range of industry award and the bodies of who offer them such as a CISCO or </a:t>
            </a:r>
            <a:r>
              <a:rPr lang="en-GB" dirty="0" err="1" smtClean="0"/>
              <a:t>BCS</a:t>
            </a:r>
            <a:r>
              <a:rPr lang="en-GB" dirty="0" smtClean="0"/>
              <a:t>, consider:</a:t>
            </a:r>
          </a:p>
          <a:p>
            <a:endParaRPr lang="en-GB" dirty="0"/>
          </a:p>
          <a:p>
            <a:r>
              <a:rPr lang="en-GB" dirty="0" smtClean="0"/>
              <a:t>What is the purpose of the award?</a:t>
            </a:r>
          </a:p>
          <a:p>
            <a:r>
              <a:rPr lang="en-GB" dirty="0" smtClean="0"/>
              <a:t>How does achieving it benefit the individual?</a:t>
            </a:r>
          </a:p>
          <a:p>
            <a:r>
              <a:rPr lang="en-GB" dirty="0" smtClean="0"/>
              <a:t>How does the company employing staff who hold the award benefit?</a:t>
            </a:r>
            <a:endParaRPr lang="en-GB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task: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54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roles did you find?</a:t>
            </a:r>
          </a:p>
          <a:p>
            <a:endParaRPr lang="en-GB" dirty="0"/>
          </a:p>
          <a:p>
            <a:r>
              <a:rPr lang="en-GB" dirty="0" smtClean="0"/>
              <a:t>What are the benefits to the employee?</a:t>
            </a:r>
          </a:p>
          <a:p>
            <a:endParaRPr lang="en-GB" dirty="0"/>
          </a:p>
          <a:p>
            <a:r>
              <a:rPr lang="en-GB" dirty="0" smtClean="0"/>
              <a:t>What are the benefits to the employer?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22871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sson Template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FCFDBF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Lesson Template</Template>
  <TotalTime>481</TotalTime>
  <Words>190</Words>
  <Application>Microsoft Office PowerPoint</Application>
  <PresentationFormat>On-screen Show (4:3)</PresentationFormat>
  <Paragraphs>40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Franklin Gothic Medium</vt:lpstr>
      <vt:lpstr>Wingdings</vt:lpstr>
      <vt:lpstr>Wingdings 2</vt:lpstr>
      <vt:lpstr>Lesson Template</vt:lpstr>
      <vt:lpstr>starter</vt:lpstr>
      <vt:lpstr>New learning goals</vt:lpstr>
      <vt:lpstr>What would be the benefit of it?</vt:lpstr>
      <vt:lpstr>What we were looking for…</vt:lpstr>
      <vt:lpstr>Main task:</vt:lpstr>
      <vt:lpstr>PowerPoint Presentation</vt:lpstr>
    </vt:vector>
  </TitlesOfParts>
  <Company>Matravers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title</dc:title>
  <dc:creator>Luke Grayson</dc:creator>
  <cp:lastModifiedBy>Luke Grayson</cp:lastModifiedBy>
  <cp:revision>54</cp:revision>
  <dcterms:created xsi:type="dcterms:W3CDTF">2013-07-18T11:00:46Z</dcterms:created>
  <dcterms:modified xsi:type="dcterms:W3CDTF">2017-03-03T08:15:11Z</dcterms:modified>
</cp:coreProperties>
</file>