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9" r:id="rId3"/>
    <p:sldId id="265" r:id="rId4"/>
    <p:sldId id="267" r:id="rId5"/>
    <p:sldId id="266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38" autoAdjust="0"/>
  </p:normalViewPr>
  <p:slideViewPr>
    <p:cSldViewPr>
      <p:cViewPr varScale="1">
        <p:scale>
          <a:sx n="79" d="100"/>
          <a:sy n="79" d="100"/>
        </p:scale>
        <p:origin x="108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Teaching%25252525252525252525252520Resources\Personal%25252525252525252525252520Teaching%25252525252525252525252520Resources\Admin\Primary%25252525252525252525252520School%25252525252525252525252520Meetings\7th%25252525252525252525252520Nov%252525252525252525252525202012\eggtimer-countdown.swf" TargetMode="Externa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Communication Skills, Engaging the Audience, Reports, Letters, e-mails and social network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25044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Professional bodies and industry certification</a:t>
            </a:r>
          </a:p>
          <a:p>
            <a:r>
              <a:rPr lang="en-GB" sz="1400" dirty="0" smtClean="0">
                <a:solidFill>
                  <a:srgbClr val="EF7511"/>
                </a:solidFill>
              </a:rPr>
              <a:t>Most will: give clear descriptions of what they do and their benefits</a:t>
            </a:r>
            <a:endParaRPr lang="en-GB" sz="1400" dirty="0" smtClean="0">
              <a:solidFill>
                <a:srgbClr val="EF75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1752" y="2276872"/>
            <a:ext cx="7656631" cy="4104456"/>
          </a:xfrm>
        </p:spPr>
        <p:txBody>
          <a:bodyPr/>
          <a:lstStyle/>
          <a:p>
            <a:r>
              <a:rPr lang="en-GB" dirty="0" smtClean="0"/>
              <a:t>Open books and take a sheet,</a:t>
            </a:r>
          </a:p>
          <a:p>
            <a:r>
              <a:rPr lang="en-GB" dirty="0" smtClean="0"/>
              <a:t>Think: What do these companies do and why?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AutoShape 4" descr="Image result for whos scruffy looking gif"/>
          <p:cNvSpPr>
            <a:spLocks noChangeAspect="1" noChangeArrowheads="1"/>
          </p:cNvSpPr>
          <p:nvPr/>
        </p:nvSpPr>
        <p:spPr bwMode="auto">
          <a:xfrm>
            <a:off x="155575" y="-784225"/>
            <a:ext cx="38481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http://www.cbronline.com/wp-content/uploads/2017/02/cisc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92383"/>
            <a:ext cx="4355160" cy="184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rraspeople.co.uk/assets/ckeditor/ckfinder/userfiles/images/Memberships/BCS/BC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53" y="3501008"/>
            <a:ext cx="381952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</a:t>
            </a:r>
            <a:r>
              <a:rPr lang="en-GB" dirty="0" smtClean="0">
                <a:solidFill>
                  <a:srgbClr val="00B050"/>
                </a:solidFill>
              </a:rPr>
              <a:t>Professional bodies and industry certification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EF7511"/>
                </a:solidFill>
              </a:rPr>
              <a:t>Most will: </a:t>
            </a:r>
            <a:r>
              <a:rPr lang="en-GB" dirty="0" smtClean="0">
                <a:solidFill>
                  <a:srgbClr val="EF7511"/>
                </a:solidFill>
              </a:rPr>
              <a:t>give clear descriptions of what they do and their benefits</a:t>
            </a:r>
            <a:endParaRPr lang="en-GB" dirty="0" smtClean="0">
              <a:solidFill>
                <a:srgbClr val="EF7511"/>
              </a:solidFill>
            </a:endParaRPr>
          </a:p>
          <a:p>
            <a:endParaRPr lang="en-GB" dirty="0">
              <a:solidFill>
                <a:srgbClr val="EF7511"/>
              </a:solidFill>
            </a:endParaRPr>
          </a:p>
          <a:p>
            <a:endParaRPr lang="en-GB" dirty="0" smtClean="0">
              <a:solidFill>
                <a:srgbClr val="EF7511"/>
              </a:solidFill>
            </a:endParaRP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Pros: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Cons: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be the benefit of it?</a:t>
            </a:r>
            <a:endParaRPr lang="en-GB" dirty="0"/>
          </a:p>
        </p:txBody>
      </p:sp>
      <p:pic>
        <p:nvPicPr>
          <p:cNvPr id="4" name="Picture 2" descr="http://www.cbronline.com/wp-content/uploads/2017/02/cis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081" y="4125893"/>
            <a:ext cx="2020519" cy="85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arraspeople.co.uk/assets/ckeditor/ckfinder/userfiles/images/Memberships/BCS/BC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74" y="4966227"/>
            <a:ext cx="1400114" cy="79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wellpeople.com/images/Employee_Wellnes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83019"/>
            <a:ext cx="2532568" cy="168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7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Pros:</a:t>
            </a:r>
          </a:p>
          <a:p>
            <a:r>
              <a:rPr lang="en-GB" dirty="0" smtClean="0"/>
              <a:t>build a network with likeminded professionals</a:t>
            </a:r>
          </a:p>
          <a:p>
            <a:r>
              <a:rPr lang="en-GB" dirty="0" smtClean="0"/>
              <a:t>Identifying career opportunities as many advertise jobs</a:t>
            </a:r>
          </a:p>
          <a:p>
            <a:r>
              <a:rPr lang="en-GB" dirty="0" err="1" smtClean="0"/>
              <a:t>Cpd</a:t>
            </a:r>
            <a:r>
              <a:rPr lang="en-GB" dirty="0" smtClean="0"/>
              <a:t> through seminars and special interest groups</a:t>
            </a:r>
          </a:p>
          <a:p>
            <a:endParaRPr lang="en-GB" dirty="0"/>
          </a:p>
          <a:p>
            <a:r>
              <a:rPr lang="en-GB" dirty="0" smtClean="0"/>
              <a:t>Cons:</a:t>
            </a:r>
          </a:p>
          <a:p>
            <a:r>
              <a:rPr lang="en-GB" dirty="0" smtClean="0"/>
              <a:t>Cost – fees can be several hundred of pounds</a:t>
            </a:r>
          </a:p>
          <a:p>
            <a:r>
              <a:rPr lang="en-GB" dirty="0" smtClean="0"/>
              <a:t>Time – attending meetings and events </a:t>
            </a:r>
          </a:p>
          <a:p>
            <a:r>
              <a:rPr lang="en-GB" dirty="0" smtClean="0"/>
              <a:t>Does not guarantee a better job or more pay.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were looking for…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24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a range of industry award and the bodies of who offer them such as a CISCO or </a:t>
            </a:r>
            <a:r>
              <a:rPr lang="en-GB" dirty="0" err="1" smtClean="0"/>
              <a:t>BCS</a:t>
            </a:r>
            <a:r>
              <a:rPr lang="en-GB" dirty="0" smtClean="0"/>
              <a:t>, consider:</a:t>
            </a:r>
          </a:p>
          <a:p>
            <a:endParaRPr lang="en-GB" dirty="0"/>
          </a:p>
          <a:p>
            <a:r>
              <a:rPr lang="en-GB" dirty="0" smtClean="0"/>
              <a:t>What is the purpose of the award?</a:t>
            </a:r>
          </a:p>
          <a:p>
            <a:r>
              <a:rPr lang="en-GB" dirty="0" smtClean="0"/>
              <a:t>How does achieving it benefit the individual?</a:t>
            </a:r>
          </a:p>
          <a:p>
            <a:r>
              <a:rPr lang="en-GB" dirty="0" smtClean="0"/>
              <a:t>How does the company employing staff who hold the award benefit?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roles did you find?</a:t>
            </a:r>
          </a:p>
          <a:p>
            <a:endParaRPr lang="en-GB" dirty="0"/>
          </a:p>
          <a:p>
            <a:r>
              <a:rPr lang="en-GB" dirty="0" smtClean="0"/>
              <a:t>What are the benefits to the employee?</a:t>
            </a:r>
          </a:p>
          <a:p>
            <a:endParaRPr lang="en-GB" dirty="0"/>
          </a:p>
          <a:p>
            <a:r>
              <a:rPr lang="en-GB" dirty="0" smtClean="0"/>
              <a:t>What are the benefits to the employer?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87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481</TotalTime>
  <Words>190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Medium</vt:lpstr>
      <vt:lpstr>Wingdings</vt:lpstr>
      <vt:lpstr>Wingdings 2</vt:lpstr>
      <vt:lpstr>Lesson Template</vt:lpstr>
      <vt:lpstr>starter</vt:lpstr>
      <vt:lpstr>New learning goals</vt:lpstr>
      <vt:lpstr>What would be the benefit of it?</vt:lpstr>
      <vt:lpstr>What we were looking for…</vt:lpstr>
      <vt:lpstr>Main task:</vt:lpstr>
      <vt:lpstr>PowerPoint Presentation</vt:lpstr>
    </vt:vector>
  </TitlesOfParts>
  <Company>Matravers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Luke Grayson</cp:lastModifiedBy>
  <cp:revision>54</cp:revision>
  <dcterms:created xsi:type="dcterms:W3CDTF">2013-07-18T11:00:46Z</dcterms:created>
  <dcterms:modified xsi:type="dcterms:W3CDTF">2017-03-03T08:15:11Z</dcterms:modified>
</cp:coreProperties>
</file>