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75" r:id="rId3"/>
    <p:sldId id="259" r:id="rId4"/>
    <p:sldId id="276" r:id="rId5"/>
    <p:sldId id="281" r:id="rId6"/>
    <p:sldId id="279" r:id="rId7"/>
    <p:sldId id="280" r:id="rId8"/>
    <p:sldId id="278" r:id="rId9"/>
    <p:sldId id="277" r:id="rId10"/>
    <p:sldId id="261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38" autoAdjust="0"/>
  </p:normalViewPr>
  <p:slideViewPr>
    <p:cSldViewPr>
      <p:cViewPr varScale="1">
        <p:scale>
          <a:sx n="92" d="100"/>
          <a:sy n="92" d="100"/>
        </p:scale>
        <p:origin x="21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CE43-A41D-477B-AB6B-6BF12F1B4072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AD021-05DF-4AFE-8D95-0FDC895A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3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6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4mins</a:t>
            </a:r>
            <a:r>
              <a:rPr lang="en-US" baseline="0" dirty="0" smtClean="0"/>
              <a:t> demo,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20mins – create logo, then export together.</a:t>
            </a:r>
            <a:br>
              <a:rPr lang="en-US" baseline="0" dirty="0" smtClean="0"/>
            </a:br>
            <a:r>
              <a:rPr lang="en-US" baseline="0" dirty="0" smtClean="0"/>
              <a:t>15mins – Add to PPT and Callout, show each others logos.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ideo" Target="file:///D:\Teaching%2525252525252525252520Resources\Personal%2525252525252525252520Teaching%2525252525252525252520Resources\Admin\Primary%2525252525252525252520School%2525252525252525252520Meetings\7th%2525252525252525252520Nov%25252525252525252525202012\eggtimer-countdown.swf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95713"/>
            <a:ext cx="1981200" cy="5512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96751"/>
            <a:ext cx="6705600" cy="5510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617A1E-C3C1-4D2A-A1A0-CBA3B86E2BA9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E7B37-9527-4DE6-9C07-270241EAAF1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1752" y="2276872"/>
            <a:ext cx="8407893" cy="41044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176464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r with 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2376264" cy="4464496"/>
          </a:xfrm>
          <a:prstGeom prst="rect">
            <a:avLst/>
          </a:prstGeom>
        </p:spPr>
        <p:txBody>
          <a:bodyPr/>
          <a:lstStyle>
            <a:lvl1pPr marL="45720" indent="0">
              <a:buFont typeface="Arial" pitchFamily="34" charset="0"/>
              <a:buNone/>
              <a:defRPr/>
            </a:lvl1pPr>
            <a:lvl2pPr marL="365760" indent="0">
              <a:buFont typeface="Arial" pitchFamily="34" charset="0"/>
              <a:buNone/>
              <a:defRPr/>
            </a:lvl2pPr>
            <a:lvl3pPr marL="640080" indent="0">
              <a:buFont typeface="Arial" pitchFamily="34" charset="0"/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eggtimer-countdown.swf"/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9807" y="2060848"/>
            <a:ext cx="6144681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edi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077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4248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edti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55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TextBox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2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0" y="116631"/>
            <a:ext cx="1981200" cy="91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u="sng" dirty="0" smtClean="0"/>
              <a:t>Key Jargon: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050" dirty="0" smtClean="0"/>
              <a:t>Communication Skills, Engaging the Audience, Reports, Letters, e-mails and social network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6705600" cy="907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u="sng" dirty="0" smtClean="0"/>
              <a:t>Learning</a:t>
            </a:r>
            <a:r>
              <a:rPr lang="en-US" sz="1400" u="sng" baseline="0" dirty="0" smtClean="0"/>
              <a:t> Goals:</a:t>
            </a:r>
          </a:p>
          <a:p>
            <a:r>
              <a:rPr lang="en-GB" sz="1400" dirty="0" smtClean="0">
                <a:solidFill>
                  <a:srgbClr val="00B050"/>
                </a:solidFill>
              </a:rPr>
              <a:t>All will: Understand a range of Personal Attributes</a:t>
            </a:r>
          </a:p>
          <a:p>
            <a:r>
              <a:rPr lang="en-GB" sz="1400" dirty="0" smtClean="0">
                <a:solidFill>
                  <a:srgbClr val="EF7511"/>
                </a:solidFill>
              </a:rPr>
              <a:t>Most will: Explain suitable examples in scenarios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8b67l_yxU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Open Skills sheet in book &amp; Publisher 4.1 Leaflet from Communication skills lesson.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Add a new page called ‘ Personal Attributes’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Think: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What attributes would a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model employee have?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pic>
        <p:nvPicPr>
          <p:cNvPr id="5" name="Picture 4" descr="Screen Shot 2017-02-02 at 22.37.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132856"/>
            <a:ext cx="6192687" cy="41044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Add another page</a:t>
            </a:r>
          </a:p>
          <a:p>
            <a:pPr marL="0" indent="0">
              <a:buNone/>
            </a:pPr>
            <a:r>
              <a:rPr lang="en-GB" dirty="0" smtClean="0"/>
              <a:t>To your leaflet</a:t>
            </a:r>
            <a:r>
              <a:rPr lang="en-GB" dirty="0"/>
              <a:t> </a:t>
            </a:r>
            <a:r>
              <a:rPr lang="en-GB" dirty="0" smtClean="0"/>
              <a:t>titled ‘Attributes’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Discuss 3 Attributes Desired: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each explain the expectation</a:t>
            </a:r>
            <a:br>
              <a:rPr lang="en-GB" dirty="0" smtClean="0"/>
            </a:br>
            <a:r>
              <a:rPr lang="en-GB" dirty="0" smtClean="0"/>
              <a:t>at the company. </a:t>
            </a:r>
            <a:br>
              <a:rPr lang="en-GB" dirty="0" smtClean="0"/>
            </a:br>
            <a:r>
              <a:rPr lang="en-GB" dirty="0" smtClean="0"/>
              <a:t>&amp; include an image of each 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add to leaflet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2056686"/>
            <a:ext cx="308755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Self Motivation</a:t>
            </a:r>
          </a:p>
          <a:p>
            <a:r>
              <a:rPr lang="en-US" sz="2400" dirty="0"/>
              <a:t>Leadership</a:t>
            </a:r>
          </a:p>
          <a:p>
            <a:r>
              <a:rPr lang="en-US" sz="2400" dirty="0"/>
              <a:t>Respect</a:t>
            </a:r>
          </a:p>
          <a:p>
            <a:r>
              <a:rPr lang="en-US" sz="2400" dirty="0"/>
              <a:t>Dependability</a:t>
            </a:r>
          </a:p>
          <a:p>
            <a:r>
              <a:rPr lang="en-US" sz="2400" dirty="0"/>
              <a:t>Punctuality</a:t>
            </a:r>
          </a:p>
          <a:p>
            <a:r>
              <a:rPr lang="en-US" sz="2400" dirty="0"/>
              <a:t>Problem solving</a:t>
            </a:r>
          </a:p>
          <a:p>
            <a:r>
              <a:rPr lang="en-US" sz="2400" dirty="0"/>
              <a:t>Determination</a:t>
            </a:r>
          </a:p>
          <a:p>
            <a:r>
              <a:rPr lang="en-US" sz="2400" dirty="0"/>
              <a:t>Independence</a:t>
            </a:r>
          </a:p>
          <a:p>
            <a:r>
              <a:rPr lang="en-US" sz="2400" dirty="0"/>
              <a:t>Time management</a:t>
            </a:r>
          </a:p>
          <a:p>
            <a:r>
              <a:rPr lang="en-US" sz="2400" dirty="0"/>
              <a:t>Team working</a:t>
            </a:r>
          </a:p>
          <a:p>
            <a:r>
              <a:rPr lang="en-US" sz="2400" dirty="0"/>
              <a:t>Written &amp; verbal skills</a:t>
            </a:r>
          </a:p>
          <a:p>
            <a:r>
              <a:rPr lang="en-US" sz="2400" dirty="0"/>
              <a:t>Planning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753" y="2276872"/>
            <a:ext cx="4272256" cy="4104456"/>
          </a:xfrm>
        </p:spPr>
        <p:txBody>
          <a:bodyPr/>
          <a:lstStyle/>
          <a:p>
            <a:r>
              <a:rPr lang="en-GB" dirty="0" smtClean="0"/>
              <a:t>Read out your description,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Can others guess the attribute?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DESCRIPTIONS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056686"/>
            <a:ext cx="308755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Self Motivation</a:t>
            </a:r>
          </a:p>
          <a:p>
            <a:r>
              <a:rPr lang="en-US" sz="2400" dirty="0"/>
              <a:t>Leadership</a:t>
            </a:r>
          </a:p>
          <a:p>
            <a:r>
              <a:rPr lang="en-US" sz="2400" dirty="0"/>
              <a:t>Respect</a:t>
            </a:r>
          </a:p>
          <a:p>
            <a:r>
              <a:rPr lang="en-US" sz="2400" dirty="0"/>
              <a:t>Dependability</a:t>
            </a:r>
          </a:p>
          <a:p>
            <a:r>
              <a:rPr lang="en-US" sz="2400" dirty="0"/>
              <a:t>Punctuality</a:t>
            </a:r>
          </a:p>
          <a:p>
            <a:r>
              <a:rPr lang="en-US" sz="2400" dirty="0"/>
              <a:t>Problem solving</a:t>
            </a:r>
          </a:p>
          <a:p>
            <a:r>
              <a:rPr lang="en-US" sz="2400" dirty="0"/>
              <a:t>Determination</a:t>
            </a:r>
          </a:p>
          <a:p>
            <a:r>
              <a:rPr lang="en-US" sz="2400" dirty="0"/>
              <a:t>Independence</a:t>
            </a:r>
          </a:p>
          <a:p>
            <a:r>
              <a:rPr lang="en-US" sz="2400" dirty="0"/>
              <a:t>Time management</a:t>
            </a:r>
          </a:p>
          <a:p>
            <a:r>
              <a:rPr lang="en-US" sz="2400" dirty="0"/>
              <a:t>Team working</a:t>
            </a:r>
          </a:p>
          <a:p>
            <a:r>
              <a:rPr lang="en-US" sz="2400" dirty="0"/>
              <a:t>Written &amp; verbal skills</a:t>
            </a:r>
          </a:p>
          <a:p>
            <a:r>
              <a:rPr lang="en-US" sz="2400" dirty="0"/>
              <a:t>Planning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2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Motivation</a:t>
            </a:r>
          </a:p>
          <a:p>
            <a:r>
              <a:rPr lang="en-US" dirty="0" smtClean="0"/>
              <a:t>Leadership</a:t>
            </a:r>
          </a:p>
          <a:p>
            <a:r>
              <a:rPr lang="en-US" dirty="0" smtClean="0"/>
              <a:t>Respect</a:t>
            </a:r>
          </a:p>
          <a:p>
            <a:r>
              <a:rPr lang="en-US" dirty="0" smtClean="0"/>
              <a:t>Dependability</a:t>
            </a:r>
          </a:p>
          <a:p>
            <a:r>
              <a:rPr lang="en-US" dirty="0" smtClean="0"/>
              <a:t>Punctuality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Determination</a:t>
            </a:r>
          </a:p>
          <a:p>
            <a:r>
              <a:rPr lang="en-US" dirty="0" smtClean="0"/>
              <a:t>Independence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Team working</a:t>
            </a:r>
          </a:p>
          <a:p>
            <a:r>
              <a:rPr lang="en-US" dirty="0" smtClean="0"/>
              <a:t>Written &amp; verbal skills</a:t>
            </a:r>
          </a:p>
          <a:p>
            <a:r>
              <a:rPr lang="en-US" dirty="0" smtClean="0"/>
              <a:t>Planning skills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get them all? </a:t>
            </a:r>
            <a:endParaRPr lang="en-US" dirty="0"/>
          </a:p>
        </p:txBody>
      </p:sp>
      <p:pic>
        <p:nvPicPr>
          <p:cNvPr id="5" name="Picture 4" descr="pt6wvj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5205314" cy="36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1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All will: Understand a range of Personal Attributes</a:t>
            </a:r>
          </a:p>
          <a:p>
            <a:r>
              <a:rPr lang="en-GB" dirty="0" smtClean="0">
                <a:solidFill>
                  <a:srgbClr val="EF7511"/>
                </a:solidFill>
              </a:rPr>
              <a:t>Most will: Explain suitable examples in scenarios</a:t>
            </a:r>
          </a:p>
          <a:p>
            <a:pPr marL="4572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learning goals</a:t>
            </a:r>
            <a:endParaRPr lang="en-GB" dirty="0"/>
          </a:p>
        </p:txBody>
      </p:sp>
      <p:pic>
        <p:nvPicPr>
          <p:cNvPr id="4" name="Picture 3" descr="Screen Shot 2017-02-20 at 21.32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552"/>
            <a:ext cx="9144000" cy="11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you seen examples of…?</a:t>
            </a:r>
            <a:endParaRPr lang="en-US" dirty="0"/>
          </a:p>
        </p:txBody>
      </p:sp>
      <p:pic>
        <p:nvPicPr>
          <p:cNvPr id="8" name="Picture 7" descr="Screen shot 2015-09-30 at 23.3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5428875" cy="2880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60" y="2852936"/>
            <a:ext cx="3639840" cy="36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3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you </a:t>
            </a:r>
            <a:r>
              <a:rPr lang="en-US" smtClean="0"/>
              <a:t>seen examples of…?</a:t>
            </a:r>
            <a:endParaRPr lang="en-US"/>
          </a:p>
        </p:txBody>
      </p:sp>
      <p:pic>
        <p:nvPicPr>
          <p:cNvPr id="11" name="Picture 10" descr="Screen shot 2015-09-30 at 23.2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149670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32788"/>
            <a:ext cx="4262264" cy="33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you </a:t>
            </a:r>
            <a:r>
              <a:rPr lang="en-US" smtClean="0"/>
              <a:t>seen examples of…?</a:t>
            </a:r>
            <a:endParaRPr lang="en-US"/>
          </a:p>
        </p:txBody>
      </p:sp>
      <p:pic>
        <p:nvPicPr>
          <p:cNvPr id="6" name="Picture 5" descr="Screen shot 2015-09-30 at 23.31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711700" cy="166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090" y="278092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0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you </a:t>
            </a:r>
            <a:r>
              <a:rPr lang="en-US" smtClean="0"/>
              <a:t>seen examples of…?</a:t>
            </a:r>
            <a:endParaRPr lang="en-US"/>
          </a:p>
        </p:txBody>
      </p:sp>
      <p:pic>
        <p:nvPicPr>
          <p:cNvPr id="10" name="Picture 9" descr="Screen shot 2015-09-30 at 23.3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7607853" cy="244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5517232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=78b67l_yxUc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5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you </a:t>
            </a:r>
            <a:r>
              <a:rPr lang="en-US" smtClean="0"/>
              <a:t>seen examples of…?</a:t>
            </a:r>
            <a:endParaRPr lang="en-US"/>
          </a:p>
        </p:txBody>
      </p:sp>
      <p:pic>
        <p:nvPicPr>
          <p:cNvPr id="5" name="Picture 4" descr="Screen shot 2015-09-30 at 23.3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187542" cy="216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985186"/>
            <a:ext cx="4788024" cy="28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you seen examples of…?</a:t>
            </a:r>
            <a:endParaRPr lang="en-US" dirty="0"/>
          </a:p>
        </p:txBody>
      </p:sp>
      <p:pic>
        <p:nvPicPr>
          <p:cNvPr id="4" name="Picture 3" descr="Screen shot 2015-09-30 at 23.3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495800" cy="1384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302000"/>
            <a:ext cx="508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81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sson Templat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FCFDB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430</TotalTime>
  <Words>198</Words>
  <Application>Microsoft Office PowerPoint</Application>
  <PresentationFormat>On-screen Show (4:3)</PresentationFormat>
  <Paragraphs>68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Medium</vt:lpstr>
      <vt:lpstr>Mangal</vt:lpstr>
      <vt:lpstr>Wingdings</vt:lpstr>
      <vt:lpstr>Wingdings 2</vt:lpstr>
      <vt:lpstr>Lesson Template</vt:lpstr>
      <vt:lpstr>starter</vt:lpstr>
      <vt:lpstr>Did you get them all? </vt:lpstr>
      <vt:lpstr>New learning goals</vt:lpstr>
      <vt:lpstr>Where have you seen examples of…?</vt:lpstr>
      <vt:lpstr>Where have you seen examples of…?</vt:lpstr>
      <vt:lpstr>Where have you seen examples of…?</vt:lpstr>
      <vt:lpstr>Where have you seen examples of…?</vt:lpstr>
      <vt:lpstr>Where have you seen examples of…?</vt:lpstr>
      <vt:lpstr>Where have you seen examples of…?</vt:lpstr>
      <vt:lpstr>Task: add to leaflet</vt:lpstr>
      <vt:lpstr>YOUR DESCRIPTIONS…</vt:lpstr>
    </vt:vector>
  </TitlesOfParts>
  <Company>Matravers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title</dc:title>
  <dc:creator>Luke Grayson</dc:creator>
  <cp:lastModifiedBy>Luke Grayson</cp:lastModifiedBy>
  <cp:revision>43</cp:revision>
  <dcterms:created xsi:type="dcterms:W3CDTF">2013-07-18T11:00:46Z</dcterms:created>
  <dcterms:modified xsi:type="dcterms:W3CDTF">2017-02-23T09:16:11Z</dcterms:modified>
</cp:coreProperties>
</file>