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69" r:id="rId3"/>
    <p:sldId id="289" r:id="rId4"/>
    <p:sldId id="287" r:id="rId5"/>
    <p:sldId id="288" r:id="rId6"/>
    <p:sldId id="281" r:id="rId7"/>
    <p:sldId id="291" r:id="rId8"/>
    <p:sldId id="292" r:id="rId9"/>
    <p:sldId id="293" r:id="rId10"/>
    <p:sldId id="283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 autoAdjust="0"/>
    <p:restoredTop sz="82238" autoAdjust="0"/>
  </p:normalViewPr>
  <p:slideViewPr>
    <p:cSldViewPr>
      <p:cViewPr varScale="1">
        <p:scale>
          <a:sx n="112" d="100"/>
          <a:sy n="112" d="100"/>
        </p:scale>
        <p:origin x="-1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CE43-A41D-477B-AB6B-6BF12F1B4072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AD021-05DF-4AFE-8D95-0FDC895A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2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10min copy files</a:t>
            </a:r>
            <a:r>
              <a:rPr lang="en-US" baseline="0" dirty="0" smtClean="0"/>
              <a:t> and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1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4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video" Target="file:///D:\Teaching%2525252525252525252525252525252525252525252520Resources\Personal%2525252525252525252525252525252525252525252520Teaching%2525252525252525252525252525252525252525252520Resources\Admin\Primary%2525252525252525252525252525252525252525252520School%2525252525252525252525252525252525252525252520Meetings\7th%2525252525252525252525252525252525252525252520Nov%25252525252525252525252525252525252525252525202012\eggtimer-countdown.swf" TargetMode="Externa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95713"/>
            <a:ext cx="1981200" cy="5512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96751"/>
            <a:ext cx="6705600" cy="5510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617A1E-C3C1-4D2A-A1A0-CBA3B86E2BA9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E7B37-9527-4DE6-9C07-270241EAAF1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1752" y="2276872"/>
            <a:ext cx="8407893" cy="41044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176464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r with 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2376264" cy="4464496"/>
          </a:xfrm>
          <a:prstGeom prst="rect">
            <a:avLst/>
          </a:prstGeom>
        </p:spPr>
        <p:txBody>
          <a:bodyPr/>
          <a:lstStyle>
            <a:lvl1pPr marL="45720" indent="0">
              <a:buFont typeface="Arial" pitchFamily="34" charset="0"/>
              <a:buNone/>
              <a:defRPr/>
            </a:lvl1pPr>
            <a:lvl2pPr marL="365760" indent="0">
              <a:buFont typeface="Arial" pitchFamily="34" charset="0"/>
              <a:buNone/>
              <a:defRPr/>
            </a:lvl2pPr>
            <a:lvl3pPr marL="640080" indent="0">
              <a:buFont typeface="Arial" pitchFamily="34" charset="0"/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eggtimer-countdown.swf"/>
          <p:cNvPicPr>
            <a:picLocks noRot="1" noChangeAspect="1"/>
          </p:cNvPicPr>
          <p:nvPr userDrawn="1"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2819807" y="2060848"/>
            <a:ext cx="6144681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edi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077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4248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0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edti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55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TextBox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2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0" y="116631"/>
            <a:ext cx="1981200" cy="91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u="sng" dirty="0" smtClean="0"/>
              <a:t>Key Jargon: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050" dirty="0" smtClean="0"/>
              <a:t>Server, Protocol, FTP, SMTP,</a:t>
            </a:r>
            <a:r>
              <a:rPr lang="en-US" sz="1050" baseline="0" dirty="0" smtClean="0"/>
              <a:t> POP, HTTP, Mail Server, </a:t>
            </a:r>
            <a:r>
              <a:rPr lang="en-US" sz="1050" baseline="0" dirty="0" err="1" smtClean="0"/>
              <a:t>Hypervision</a:t>
            </a:r>
            <a:r>
              <a:rPr lang="en-US" sz="1050" baseline="0" dirty="0" smtClean="0"/>
              <a:t>, Application, Print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2400" y="117671"/>
            <a:ext cx="6705600" cy="907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u="sng" dirty="0" smtClean="0"/>
              <a:t>Learning</a:t>
            </a:r>
            <a:r>
              <a:rPr lang="en-US" sz="1400" u="sng" baseline="0" dirty="0" smtClean="0"/>
              <a:t> Goals:</a:t>
            </a:r>
          </a:p>
          <a:p>
            <a:r>
              <a:rPr lang="en-GB" sz="1400" dirty="0" smtClean="0">
                <a:solidFill>
                  <a:srgbClr val="00B050"/>
                </a:solidFill>
              </a:rPr>
              <a:t>All will: Understand a range of Servers </a:t>
            </a:r>
          </a:p>
          <a:p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Most will: Analyse and research the IP’s the servers use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Few will: Evaluate which servers to use for a business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  <p:sldLayoutId id="2147483678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ymzoUpM0K0" TargetMode="Externa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d2JyaW9X34" TargetMode="Externa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Monday, 29 October 2012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</a:t>
            </a:r>
            <a:br>
              <a:rPr lang="en-GB" dirty="0" smtClean="0"/>
            </a:br>
            <a:r>
              <a:rPr lang="en-GB" dirty="0" smtClean="0"/>
              <a:t>3 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68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&amp; use the ‘</a:t>
            </a:r>
            <a:r>
              <a:rPr lang="en-US" dirty="0" err="1" smtClean="0"/>
              <a:t>Kingdown</a:t>
            </a:r>
            <a:r>
              <a:rPr lang="en-US" dirty="0" smtClean="0"/>
              <a:t> Servers’ Sheet to help complete a description of each of the servers</a:t>
            </a:r>
          </a:p>
          <a:p>
            <a:endParaRPr lang="en-US" dirty="0"/>
          </a:p>
          <a:p>
            <a:r>
              <a:rPr lang="en-US" dirty="0" smtClean="0"/>
              <a:t>Some you will need to </a:t>
            </a:r>
            <a:br>
              <a:rPr lang="en-US" dirty="0" smtClean="0"/>
            </a:br>
            <a:r>
              <a:rPr lang="en-US" dirty="0" smtClean="0"/>
              <a:t>research online. </a:t>
            </a:r>
            <a:r>
              <a:rPr lang="en-US" b="1" dirty="0" smtClean="0"/>
              <a:t>(In Bold)</a:t>
            </a:r>
          </a:p>
          <a:p>
            <a:r>
              <a:rPr lang="en-US" b="1" i="1" dirty="0" smtClean="0"/>
              <a:t>Search with Keywords:</a:t>
            </a:r>
            <a:br>
              <a:rPr lang="en-US" b="1" i="1" dirty="0" smtClean="0"/>
            </a:br>
            <a:r>
              <a:rPr lang="en-US" b="1" i="1" dirty="0" err="1" smtClean="0"/>
              <a:t>Eg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‘Database Server </a:t>
            </a:r>
            <a:br>
              <a:rPr lang="en-US" b="1" i="1" dirty="0" smtClean="0"/>
            </a:br>
            <a:r>
              <a:rPr lang="en-US" b="1" i="1" dirty="0" smtClean="0"/>
              <a:t>Description’</a:t>
            </a:r>
          </a:p>
          <a:p>
            <a:endParaRPr lang="en-US" b="1" i="1" dirty="0"/>
          </a:p>
          <a:p>
            <a:r>
              <a:rPr lang="en-US" b="1" i="1" dirty="0" smtClean="0"/>
              <a:t>Done all? </a:t>
            </a:r>
            <a:br>
              <a:rPr lang="en-US" b="1" i="1" dirty="0" smtClean="0"/>
            </a:br>
            <a:r>
              <a:rPr lang="en-US" b="1" i="1" dirty="0" smtClean="0"/>
              <a:t>Research protocols used</a:t>
            </a:r>
            <a:br>
              <a:rPr lang="en-US" b="1" i="1" dirty="0" smtClean="0"/>
            </a:br>
            <a:r>
              <a:rPr lang="en-US" b="1" i="1" dirty="0" smtClean="0"/>
              <a:t>for each. </a:t>
            </a:r>
            <a:endParaRPr lang="en-US" b="1" i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Describe the servers</a:t>
            </a:r>
            <a:endParaRPr lang="en-US" dirty="0"/>
          </a:p>
        </p:txBody>
      </p:sp>
      <p:pic>
        <p:nvPicPr>
          <p:cNvPr id="6" name="Picture 5" descr="Screen shot 2016-12-08 at 22.42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28" y="3068960"/>
            <a:ext cx="477107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2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753" y="2276872"/>
            <a:ext cx="6216472" cy="4104456"/>
          </a:xfrm>
        </p:spPr>
        <p:txBody>
          <a:bodyPr/>
          <a:lstStyle/>
          <a:p>
            <a:r>
              <a:rPr lang="en-US" dirty="0" smtClean="0"/>
              <a:t>For each of the below recommend</a:t>
            </a:r>
            <a:r>
              <a:rPr lang="en-US" u="sng" dirty="0" smtClean="0"/>
              <a:t> at </a:t>
            </a:r>
            <a:r>
              <a:rPr lang="en-US" b="1" u="sng" dirty="0" smtClean="0"/>
              <a:t>least two types of server</a:t>
            </a:r>
            <a:r>
              <a:rPr lang="en-US" dirty="0" smtClean="0"/>
              <a:t> and describe </a:t>
            </a:r>
            <a:r>
              <a:rPr lang="en-US" u="sng" dirty="0" smtClean="0"/>
              <a:t>which you would spend the most money on </a:t>
            </a:r>
            <a:r>
              <a:rPr lang="en-US" dirty="0" smtClean="0"/>
              <a:t>and </a:t>
            </a:r>
            <a:r>
              <a:rPr lang="en-US" u="sng" dirty="0" smtClean="0"/>
              <a:t>why.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new E-Commerce company ‘</a:t>
            </a:r>
            <a:r>
              <a:rPr lang="en-US" dirty="0" err="1" smtClean="0"/>
              <a:t>Astro</a:t>
            </a:r>
            <a:r>
              <a:rPr lang="en-US" dirty="0" smtClean="0"/>
              <a:t> Games’ who sell games through posted disc’s or downloadable content. 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 New Blogging site ‘gig chat’ based on photo’s &amp; reviews of live music gigs.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2: Recommendations</a:t>
            </a:r>
            <a:endParaRPr lang="en-US" dirty="0"/>
          </a:p>
        </p:txBody>
      </p:sp>
      <p:pic>
        <p:nvPicPr>
          <p:cNvPr id="4" name="Picture 3" descr="share_steam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40968"/>
            <a:ext cx="1988840" cy="1988840"/>
          </a:xfrm>
          <a:prstGeom prst="rect">
            <a:avLst/>
          </a:prstGeom>
        </p:spPr>
      </p:pic>
      <p:pic>
        <p:nvPicPr>
          <p:cNvPr id="5" name="Picture 4" descr="concert-crow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57192"/>
            <a:ext cx="2339752" cy="15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6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recommendations.</a:t>
            </a:r>
          </a:p>
          <a:p>
            <a:endParaRPr lang="en-US" dirty="0" smtClean="0"/>
          </a:p>
          <a:p>
            <a:r>
              <a:rPr lang="en-US" dirty="0" smtClean="0"/>
              <a:t>Do you agree?</a:t>
            </a:r>
          </a:p>
          <a:p>
            <a:endParaRPr lang="en-US" dirty="0"/>
          </a:p>
          <a:p>
            <a:r>
              <a:rPr lang="en-US" dirty="0" smtClean="0"/>
              <a:t>What would you add?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 new E-Commerce company ‘</a:t>
            </a:r>
            <a:r>
              <a:rPr lang="en-US" dirty="0" err="1"/>
              <a:t>Astro</a:t>
            </a:r>
            <a:r>
              <a:rPr lang="en-US" dirty="0"/>
              <a:t> Games’ who sell games through posted disc’s or downloadable content. 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A New Blogging site ‘gig chat’ based on photo’s &amp; reviews of live music gigs.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recommendations</a:t>
            </a:r>
            <a:endParaRPr lang="en-US" dirty="0"/>
          </a:p>
        </p:txBody>
      </p:sp>
      <p:pic>
        <p:nvPicPr>
          <p:cNvPr id="4" name="Picture 3" descr="share_steam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132856"/>
            <a:ext cx="1628800" cy="1628800"/>
          </a:xfrm>
          <a:prstGeom prst="rect">
            <a:avLst/>
          </a:prstGeom>
        </p:spPr>
      </p:pic>
      <p:pic>
        <p:nvPicPr>
          <p:cNvPr id="5" name="Picture 4" descr="concert-crow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17032"/>
            <a:ext cx="151216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6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hymzoUpM0K0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of a packet of data</a:t>
            </a:r>
            <a:endParaRPr lang="en-US" dirty="0"/>
          </a:p>
        </p:txBody>
      </p:sp>
      <p:pic>
        <p:nvPicPr>
          <p:cNvPr id="4" name="Picture 3" descr="Screen shot 2016-12-08 at 23.1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650601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5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your</a:t>
            </a:r>
            <a:r>
              <a:rPr lang="en-GB" dirty="0"/>
              <a:t> </a:t>
            </a:r>
            <a:r>
              <a:rPr lang="en-GB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Books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Title:</a:t>
            </a:r>
            <a:br>
              <a:rPr lang="en-GB" dirty="0" smtClean="0"/>
            </a:br>
            <a:r>
              <a:rPr lang="en-GB" sz="3600" u="sng" dirty="0" smtClean="0"/>
              <a:t>Types of Server</a:t>
            </a:r>
            <a:r>
              <a:rPr lang="en-GB" sz="3600" dirty="0" smtClean="0"/>
              <a:t> (Date: 9</a:t>
            </a:r>
            <a:r>
              <a:rPr lang="en-GB" sz="3600" dirty="0" smtClean="0"/>
              <a:t>/12/2016)</a:t>
            </a:r>
            <a:endParaRPr lang="en-GB" sz="3600" dirty="0" smtClean="0"/>
          </a:p>
          <a:p>
            <a:endParaRPr lang="en-GB" dirty="0"/>
          </a:p>
          <a:p>
            <a:r>
              <a:rPr lang="en-GB" dirty="0" smtClean="0"/>
              <a:t>THINK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sz="3200" dirty="0" smtClean="0">
                <a:solidFill>
                  <a:srgbClr val="0000FF"/>
                </a:solidFill>
              </a:rPr>
              <a:t>Revise the Types of Protocol ready to be questioned/question the other half of the class. </a:t>
            </a:r>
            <a:endParaRPr lang="en-GB" sz="3200" dirty="0" smtClean="0">
              <a:solidFill>
                <a:srgbClr val="0000FF"/>
              </a:solidFill>
            </a:endParaRP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title &amp; revise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3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IP: Internet Protocol</a:t>
            </a:r>
          </a:p>
          <a:p>
            <a:r>
              <a:rPr lang="en-US" dirty="0" smtClean="0"/>
              <a:t>TCP: Transmission control Protocol</a:t>
            </a:r>
          </a:p>
          <a:p>
            <a:r>
              <a:rPr lang="en-US" dirty="0" smtClean="0"/>
              <a:t>UDP: User Datagram Protocol</a:t>
            </a:r>
          </a:p>
          <a:p>
            <a:r>
              <a:rPr lang="en-US" dirty="0" smtClean="0"/>
              <a:t>SMTP: Simple Mail Transfer Protocol</a:t>
            </a:r>
          </a:p>
          <a:p>
            <a:r>
              <a:rPr lang="en-US" dirty="0" smtClean="0"/>
              <a:t>FTP: File Transfer Protocol</a:t>
            </a:r>
          </a:p>
          <a:p>
            <a:r>
              <a:rPr lang="en-US" dirty="0" smtClean="0"/>
              <a:t>HTTP: Hyper text transmission protocol</a:t>
            </a:r>
          </a:p>
          <a:p>
            <a:r>
              <a:rPr lang="en-US" dirty="0" smtClean="0"/>
              <a:t>SNMP: Simple network management protocol</a:t>
            </a:r>
          </a:p>
          <a:p>
            <a:r>
              <a:rPr lang="en-US" dirty="0" smtClean="0"/>
              <a:t>ICMP:</a:t>
            </a:r>
            <a:r>
              <a:rPr lang="en-US" dirty="0"/>
              <a:t> </a:t>
            </a:r>
            <a:r>
              <a:rPr lang="en-US" dirty="0" smtClean="0"/>
              <a:t>Internet control message </a:t>
            </a:r>
            <a:r>
              <a:rPr lang="en-US" dirty="0" smtClean="0"/>
              <a:t>protocol</a:t>
            </a:r>
          </a:p>
          <a:p>
            <a:r>
              <a:rPr lang="en-US" dirty="0" smtClean="0"/>
              <a:t>POP</a:t>
            </a:r>
            <a:r>
              <a:rPr lang="en-US" dirty="0" smtClean="0"/>
              <a:t>: Post office protocol 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layer</a:t>
            </a:r>
          </a:p>
          <a:p>
            <a:r>
              <a:rPr lang="en-US" dirty="0" smtClean="0"/>
              <a:t>Lowest level &amp; deals with hardware, navigating through the myriad of routers/servers &amp; machinery to get to the destination.</a:t>
            </a:r>
          </a:p>
          <a:p>
            <a:endParaRPr lang="en-US" dirty="0"/>
          </a:p>
          <a:p>
            <a:r>
              <a:rPr lang="en-US" dirty="0" smtClean="0"/>
              <a:t>Internet layer</a:t>
            </a:r>
          </a:p>
          <a:p>
            <a:r>
              <a:rPr lang="en-US" dirty="0" smtClean="0"/>
              <a:t>Focuses on </a:t>
            </a:r>
            <a:r>
              <a:rPr lang="en-US" dirty="0" err="1" smtClean="0"/>
              <a:t>targetting</a:t>
            </a:r>
            <a:r>
              <a:rPr lang="en-US" dirty="0" smtClean="0"/>
              <a:t> the IP address. </a:t>
            </a:r>
          </a:p>
          <a:p>
            <a:endParaRPr lang="en-US" dirty="0"/>
          </a:p>
          <a:p>
            <a:r>
              <a:rPr lang="en-US" dirty="0" smtClean="0"/>
              <a:t>Transport layer</a:t>
            </a:r>
          </a:p>
          <a:p>
            <a:r>
              <a:rPr lang="en-US" dirty="0" smtClean="0"/>
              <a:t>Establishes a communication between hosts and moves the package (data) towards its destination.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layers of </a:t>
            </a:r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: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9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060848"/>
            <a:ext cx="8407893" cy="4104456"/>
          </a:xfrm>
        </p:spPr>
        <p:txBody>
          <a:bodyPr/>
          <a:lstStyle/>
          <a:p>
            <a:r>
              <a:rPr lang="en-US" dirty="0" smtClean="0"/>
              <a:t>The Application Layer:</a:t>
            </a:r>
          </a:p>
          <a:p>
            <a:endParaRPr lang="en-US" dirty="0" smtClean="0"/>
          </a:p>
          <a:p>
            <a:r>
              <a:rPr lang="en-US" dirty="0" smtClean="0"/>
              <a:t>The highest layer, contains other protocols including HTTP, HTTPS &amp; SMTP. </a:t>
            </a:r>
          </a:p>
          <a:p>
            <a:endParaRPr lang="en-US" dirty="0" smtClean="0"/>
          </a:p>
          <a:p>
            <a:r>
              <a:rPr lang="en-US" dirty="0" smtClean="0"/>
              <a:t>HTTP (Hyper text transfer protocol) sends out a request to the client to establish permission to transfer data.</a:t>
            </a:r>
          </a:p>
          <a:p>
            <a:endParaRPr lang="en-US" dirty="0"/>
          </a:p>
          <a:p>
            <a:r>
              <a:rPr lang="en-US" dirty="0" smtClean="0"/>
              <a:t>HTTPS (Secure) ensures a secure connection. Used in </a:t>
            </a:r>
            <a:r>
              <a:rPr lang="en-US" dirty="0" err="1" smtClean="0"/>
              <a:t>eCommerce</a:t>
            </a:r>
            <a:r>
              <a:rPr lang="en-US" dirty="0" smtClean="0"/>
              <a:t>/banking/for private data. </a:t>
            </a:r>
          </a:p>
          <a:p>
            <a:endParaRPr lang="en-US" dirty="0"/>
          </a:p>
          <a:p>
            <a:r>
              <a:rPr lang="en-US" dirty="0" smtClean="0"/>
              <a:t>Other protocol: POP &amp; IMAP for </a:t>
            </a:r>
            <a:r>
              <a:rPr lang="en-US" dirty="0" err="1" smtClean="0"/>
              <a:t>eMail</a:t>
            </a:r>
            <a:r>
              <a:rPr lang="en-US" dirty="0" smtClean="0"/>
              <a:t> for client level access.</a:t>
            </a:r>
          </a:p>
          <a:p>
            <a:r>
              <a:rPr lang="en-US" dirty="0" smtClean="0"/>
              <a:t>Complete your description of the Protocols.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layers of 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: Answers</a:t>
            </a:r>
          </a:p>
        </p:txBody>
      </p:sp>
    </p:spTree>
    <p:extLst>
      <p:ext uri="{BB962C8B-B14F-4D97-AF65-F5344CB8AC3E}">
        <p14:creationId xmlns:p14="http://schemas.microsoft.com/office/powerpoint/2010/main" val="325052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All will: Understand </a:t>
            </a:r>
            <a:r>
              <a:rPr lang="en-GB" dirty="0" smtClean="0">
                <a:solidFill>
                  <a:srgbClr val="00B050"/>
                </a:solidFill>
              </a:rPr>
              <a:t>a range of Servers 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Most will: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Analyse and research the IP’s the servers use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Few </a:t>
            </a:r>
            <a:r>
              <a:rPr lang="en-GB" dirty="0">
                <a:solidFill>
                  <a:srgbClr val="0000FF"/>
                </a:solidFill>
              </a:rPr>
              <a:t>will: </a:t>
            </a:r>
            <a:r>
              <a:rPr lang="en-GB" dirty="0" smtClean="0">
                <a:solidFill>
                  <a:srgbClr val="0000FF"/>
                </a:solidFill>
              </a:rPr>
              <a:t>Evaluate which servers to use for a business</a:t>
            </a:r>
            <a:endParaRPr lang="en-GB" dirty="0">
              <a:solidFill>
                <a:srgbClr val="0000FF"/>
              </a:solidFill>
            </a:endParaRPr>
          </a:p>
          <a:p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AIMS: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Describe each type of server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Research which Protocols they each use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Give a recommendation to a range of users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based on the types of server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learning goals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11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7d2JyaW9X34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File transfer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Databases</a:t>
            </a:r>
          </a:p>
          <a:p>
            <a:r>
              <a:rPr lang="en-US" dirty="0" err="1" smtClean="0"/>
              <a:t>Hypervision</a:t>
            </a:r>
            <a:endParaRPr lang="en-US" dirty="0" smtClean="0"/>
          </a:p>
          <a:p>
            <a:r>
              <a:rPr lang="en-US" dirty="0" smtClean="0"/>
              <a:t>Webpages</a:t>
            </a:r>
          </a:p>
          <a:p>
            <a:r>
              <a:rPr lang="en-US" dirty="0" smtClean="0"/>
              <a:t>Creating webpages</a:t>
            </a:r>
            <a:br>
              <a:rPr lang="en-US" dirty="0" smtClean="0"/>
            </a:br>
            <a:r>
              <a:rPr lang="en-US" dirty="0" smtClean="0"/>
              <a:t>specifically for users</a:t>
            </a:r>
            <a:br>
              <a:rPr lang="en-US" dirty="0" smtClean="0"/>
            </a:br>
            <a:r>
              <a:rPr lang="en-US" dirty="0" smtClean="0"/>
              <a:t>(Facebook)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servers used for?</a:t>
            </a:r>
            <a:endParaRPr lang="en-US" dirty="0"/>
          </a:p>
        </p:txBody>
      </p:sp>
      <p:pic>
        <p:nvPicPr>
          <p:cNvPr id="4" name="Picture 3" descr="facebook-server-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84984"/>
            <a:ext cx="4962128" cy="31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2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example a Database Server:</a:t>
            </a:r>
          </a:p>
          <a:p>
            <a:endParaRPr lang="en-US" dirty="0"/>
          </a:p>
          <a:p>
            <a:r>
              <a:rPr lang="en-US" dirty="0" smtClean="0"/>
              <a:t>A Database server could use the programming languages SQL. This could manage databases with multiple users, for example user accounts at amazon, their orders and deliveries.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Server</a:t>
            </a:r>
            <a:endParaRPr lang="en-US" dirty="0"/>
          </a:p>
        </p:txBody>
      </p:sp>
      <p:pic>
        <p:nvPicPr>
          <p:cNvPr id="4" name="Picture 3" descr="29bits-amazon-superJumb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5104"/>
            <a:ext cx="3483581" cy="2321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6309320"/>
            <a:ext cx="224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Amazon server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2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132856"/>
            <a:ext cx="4776312" cy="4104456"/>
          </a:xfrm>
        </p:spPr>
        <p:txBody>
          <a:bodyPr/>
          <a:lstStyle/>
          <a:p>
            <a:r>
              <a:rPr lang="en-US" dirty="0" smtClean="0"/>
              <a:t>Another example :Hypervisor server:</a:t>
            </a:r>
          </a:p>
          <a:p>
            <a:endParaRPr lang="en-US" dirty="0"/>
          </a:p>
          <a:p>
            <a:r>
              <a:rPr lang="en-US" dirty="0" smtClean="0"/>
              <a:t>Software written for a particular processor which manages different Operating systems or copies of the same operating system on a single computer. It manages resources such as the processor, memory and devices so that each OS receives resources it needs and does not clash with other OS’s. </a:t>
            </a:r>
            <a:br>
              <a:rPr lang="en-US" dirty="0" smtClean="0"/>
            </a:br>
            <a:r>
              <a:rPr lang="en-US" dirty="0" smtClean="0"/>
              <a:t>(Virtualization)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Server</a:t>
            </a:r>
            <a:endParaRPr lang="en-US" dirty="0"/>
          </a:p>
        </p:txBody>
      </p:sp>
      <p:pic>
        <p:nvPicPr>
          <p:cNvPr id="6" name="Picture 5" descr="RunMultipleOSes-F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4005321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90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sson Templat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FCFDB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439</TotalTime>
  <Words>546</Words>
  <Application>Microsoft Macintosh PowerPoint</Application>
  <PresentationFormat>On-screen Show (4:3)</PresentationFormat>
  <Paragraphs>100</Paragraphs>
  <Slides>13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Lesson Template</vt:lpstr>
      <vt:lpstr>Theory  3 software</vt:lpstr>
      <vt:lpstr>Write title &amp; revise protocols</vt:lpstr>
      <vt:lpstr>Answers</vt:lpstr>
      <vt:lpstr>The four layers of tcp/ip: Answers</vt:lpstr>
      <vt:lpstr>The four layers of tcp/ip: Answers</vt:lpstr>
      <vt:lpstr>New learning goals</vt:lpstr>
      <vt:lpstr>What are servers used for?</vt:lpstr>
      <vt:lpstr>Types of Server</vt:lpstr>
      <vt:lpstr>Types of Server</vt:lpstr>
      <vt:lpstr>Task 1: Describe the servers</vt:lpstr>
      <vt:lpstr>Task 2: Recommendations</vt:lpstr>
      <vt:lpstr>Your recommendations</vt:lpstr>
      <vt:lpstr>Journey of a packet of data</vt:lpstr>
    </vt:vector>
  </TitlesOfParts>
  <Company>Matravers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title</dc:title>
  <dc:creator>Luke Grayson</dc:creator>
  <cp:lastModifiedBy>Mr Grayson</cp:lastModifiedBy>
  <cp:revision>58</cp:revision>
  <dcterms:created xsi:type="dcterms:W3CDTF">2013-07-18T11:00:46Z</dcterms:created>
  <dcterms:modified xsi:type="dcterms:W3CDTF">2016-12-08T23:13:45Z</dcterms:modified>
</cp:coreProperties>
</file>