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B7AF6-C097-4C98-86D3-CC5688CAB36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400F-B58B-466E-9994-644566B7D9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779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B7AF6-C097-4C98-86D3-CC5688CAB36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400F-B58B-466E-9994-644566B7D9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991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B7AF6-C097-4C98-86D3-CC5688CAB36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400F-B58B-466E-9994-644566B7D9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89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B7AF6-C097-4C98-86D3-CC5688CAB36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400F-B58B-466E-9994-644566B7D9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59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B7AF6-C097-4C98-86D3-CC5688CAB36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400F-B58B-466E-9994-644566B7D9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64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B7AF6-C097-4C98-86D3-CC5688CAB36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400F-B58B-466E-9994-644566B7D9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288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B7AF6-C097-4C98-86D3-CC5688CAB36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400F-B58B-466E-9994-644566B7D9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38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B7AF6-C097-4C98-86D3-CC5688CAB36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400F-B58B-466E-9994-644566B7D9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2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B7AF6-C097-4C98-86D3-CC5688CAB36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400F-B58B-466E-9994-644566B7D9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358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B7AF6-C097-4C98-86D3-CC5688CAB36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400F-B58B-466E-9994-644566B7D9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47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B7AF6-C097-4C98-86D3-CC5688CAB36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F400F-B58B-466E-9994-644566B7D9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277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B7AF6-C097-4C98-86D3-CC5688CAB36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F400F-B58B-466E-9994-644566B7D9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890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Types of software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933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94700" y="342900"/>
            <a:ext cx="3175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Off the shelf:</a:t>
            </a:r>
          </a:p>
          <a:p>
            <a:r>
              <a:rPr lang="en-GB" dirty="0" err="1" smtClean="0"/>
              <a:t>Downlodeable</a:t>
            </a:r>
            <a:r>
              <a:rPr lang="en-GB" dirty="0" smtClean="0"/>
              <a:t>, ready to use, not buggy, 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Shareware:</a:t>
            </a:r>
          </a:p>
          <a:p>
            <a:r>
              <a:rPr lang="en-GB" dirty="0" smtClean="0"/>
              <a:t>30 day trial software, might not have all features.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Embedded:</a:t>
            </a:r>
          </a:p>
          <a:p>
            <a:r>
              <a:rPr lang="en-GB" dirty="0" smtClean="0"/>
              <a:t>Software built into a car or computer.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Freeware:</a:t>
            </a:r>
          </a:p>
          <a:p>
            <a:r>
              <a:rPr lang="en-GB" dirty="0" smtClean="0"/>
              <a:t>Free of charge software e.g. scratch, </a:t>
            </a:r>
            <a:r>
              <a:rPr lang="en-GB" dirty="0" err="1" smtClean="0"/>
              <a:t>sketchup</a:t>
            </a:r>
            <a:r>
              <a:rPr lang="en-GB" dirty="0" smtClean="0"/>
              <a:t>, MSN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58800" y="647700"/>
            <a:ext cx="2667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Open/Closed source:</a:t>
            </a:r>
          </a:p>
          <a:p>
            <a:r>
              <a:rPr lang="en-GB" dirty="0" smtClean="0"/>
              <a:t>Anyone can access it and access the source coding, free, changeable.</a:t>
            </a:r>
          </a:p>
          <a:p>
            <a:r>
              <a:rPr lang="en-GB" dirty="0" smtClean="0"/>
              <a:t>Protected by intellectual property rights, support available, not very buggy.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657600" y="342899"/>
            <a:ext cx="3175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Application software: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305800" y="4838699"/>
            <a:ext cx="3175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Utility software:</a:t>
            </a:r>
          </a:p>
          <a:p>
            <a:r>
              <a:rPr lang="en-GB" dirty="0" smtClean="0"/>
              <a:t>Antivirus, backup software, defrag, helps it run smoothly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104900" y="4584699"/>
            <a:ext cx="3175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OS Functions:</a:t>
            </a:r>
          </a:p>
          <a:p>
            <a:r>
              <a:rPr lang="en-GB" dirty="0" smtClean="0"/>
              <a:t>Monitoring input and outputs, ensuring data is located in the right areas, file management, 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6058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119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Types of software</vt:lpstr>
      <vt:lpstr>PowerPoint Presentation</vt:lpstr>
    </vt:vector>
  </TitlesOfParts>
  <Company>Kingdown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software</dc:title>
  <dc:creator>Luke Grayson</dc:creator>
  <cp:lastModifiedBy>Luke Grayson</cp:lastModifiedBy>
  <cp:revision>3</cp:revision>
  <dcterms:created xsi:type="dcterms:W3CDTF">2017-11-14T11:34:37Z</dcterms:created>
  <dcterms:modified xsi:type="dcterms:W3CDTF">2017-11-14T11:51:23Z</dcterms:modified>
</cp:coreProperties>
</file>