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9" r:id="rId2"/>
    <p:sldId id="260"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7668" autoAdjust="0"/>
    <p:restoredTop sz="94660"/>
  </p:normalViewPr>
  <p:slideViewPr>
    <p:cSldViewPr snapToGrid="0">
      <p:cViewPr varScale="1">
        <p:scale>
          <a:sx n="108" d="100"/>
          <a:sy n="108" d="100"/>
        </p:scale>
        <p:origin x="145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9D3530-C2DE-4F68-BE75-245955765E9B}" type="datetimeFigureOut">
              <a:rPr lang="en-GB" smtClean="0"/>
              <a:t>28/03/2022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661C4D-0C21-4206-BA23-1DE6C0D0A61F}" type="slidenum">
              <a:rPr lang="en-GB" smtClean="0"/>
              <a:t>‹#›</a:t>
            </a:fld>
            <a:endParaRPr lang="en-GB"/>
          </a:p>
        </p:txBody>
      </p:sp>
    </p:spTree>
    <p:extLst>
      <p:ext uri="{BB962C8B-B14F-4D97-AF65-F5344CB8AC3E}">
        <p14:creationId xmlns:p14="http://schemas.microsoft.com/office/powerpoint/2010/main" val="27087140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1661C4D-0C21-4206-BA23-1DE6C0D0A61F}" type="slidenum">
              <a:rPr lang="en-GB" smtClean="0"/>
              <a:t>1</a:t>
            </a:fld>
            <a:endParaRPr lang="en-GB"/>
          </a:p>
        </p:txBody>
      </p:sp>
    </p:spTree>
    <p:extLst>
      <p:ext uri="{BB962C8B-B14F-4D97-AF65-F5344CB8AC3E}">
        <p14:creationId xmlns:p14="http://schemas.microsoft.com/office/powerpoint/2010/main" val="34190167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DC1C6-8E7B-461D-9D4A-B0B84B4E20D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E749E0E-CF54-476A-A0F9-BAE14FB5FC5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04E9646-4564-4B51-BD10-698B2B20407B}"/>
              </a:ext>
            </a:extLst>
          </p:cNvPr>
          <p:cNvSpPr>
            <a:spLocks noGrp="1"/>
          </p:cNvSpPr>
          <p:nvPr>
            <p:ph type="dt" sz="half" idx="10"/>
          </p:nvPr>
        </p:nvSpPr>
        <p:spPr/>
        <p:txBody>
          <a:bodyPr/>
          <a:lstStyle/>
          <a:p>
            <a:fld id="{55C6F616-8B9F-44BD-8730-A49812345099}" type="datetimeFigureOut">
              <a:rPr lang="en-GB" smtClean="0"/>
              <a:t>28/03/2022</a:t>
            </a:fld>
            <a:endParaRPr lang="en-GB"/>
          </a:p>
        </p:txBody>
      </p:sp>
      <p:sp>
        <p:nvSpPr>
          <p:cNvPr id="5" name="Footer Placeholder 4">
            <a:extLst>
              <a:ext uri="{FF2B5EF4-FFF2-40B4-BE49-F238E27FC236}">
                <a16:creationId xmlns:a16="http://schemas.microsoft.com/office/drawing/2014/main" id="{2B55C8EA-57DE-4E3A-8750-B0405DA26F1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BC7AA4-A81A-4D5B-A17B-842F58572841}"/>
              </a:ext>
            </a:extLst>
          </p:cNvPr>
          <p:cNvSpPr>
            <a:spLocks noGrp="1"/>
          </p:cNvSpPr>
          <p:nvPr>
            <p:ph type="sldNum" sz="quarter" idx="12"/>
          </p:nvPr>
        </p:nvSpPr>
        <p:spPr/>
        <p:txBody>
          <a:bodyPr/>
          <a:lstStyle/>
          <a:p>
            <a:fld id="{7D536845-127D-4C5B-BD80-13865B326B2C}" type="slidenum">
              <a:rPr lang="en-GB" smtClean="0"/>
              <a:t>‹#›</a:t>
            </a:fld>
            <a:endParaRPr lang="en-GB"/>
          </a:p>
        </p:txBody>
      </p:sp>
    </p:spTree>
    <p:extLst>
      <p:ext uri="{BB962C8B-B14F-4D97-AF65-F5344CB8AC3E}">
        <p14:creationId xmlns:p14="http://schemas.microsoft.com/office/powerpoint/2010/main" val="317113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FDB2A-D3FF-4BCA-BCD5-CCD745C9C4B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24070A5-591B-4C43-8108-C4D3536FAB2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7BF164-8B4D-4388-99A8-2BC5BA16D388}"/>
              </a:ext>
            </a:extLst>
          </p:cNvPr>
          <p:cNvSpPr>
            <a:spLocks noGrp="1"/>
          </p:cNvSpPr>
          <p:nvPr>
            <p:ph type="dt" sz="half" idx="10"/>
          </p:nvPr>
        </p:nvSpPr>
        <p:spPr/>
        <p:txBody>
          <a:bodyPr/>
          <a:lstStyle/>
          <a:p>
            <a:fld id="{55C6F616-8B9F-44BD-8730-A49812345099}" type="datetimeFigureOut">
              <a:rPr lang="en-GB" smtClean="0"/>
              <a:t>28/03/2022</a:t>
            </a:fld>
            <a:endParaRPr lang="en-GB"/>
          </a:p>
        </p:txBody>
      </p:sp>
      <p:sp>
        <p:nvSpPr>
          <p:cNvPr id="5" name="Footer Placeholder 4">
            <a:extLst>
              <a:ext uri="{FF2B5EF4-FFF2-40B4-BE49-F238E27FC236}">
                <a16:creationId xmlns:a16="http://schemas.microsoft.com/office/drawing/2014/main" id="{0CCA42AD-9338-4F3B-85EC-26F5800684A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EACB2D3-B636-47AF-B190-355EE96406B3}"/>
              </a:ext>
            </a:extLst>
          </p:cNvPr>
          <p:cNvSpPr>
            <a:spLocks noGrp="1"/>
          </p:cNvSpPr>
          <p:nvPr>
            <p:ph type="sldNum" sz="quarter" idx="12"/>
          </p:nvPr>
        </p:nvSpPr>
        <p:spPr/>
        <p:txBody>
          <a:bodyPr/>
          <a:lstStyle/>
          <a:p>
            <a:fld id="{7D536845-127D-4C5B-BD80-13865B326B2C}" type="slidenum">
              <a:rPr lang="en-GB" smtClean="0"/>
              <a:t>‹#›</a:t>
            </a:fld>
            <a:endParaRPr lang="en-GB"/>
          </a:p>
        </p:txBody>
      </p:sp>
    </p:spTree>
    <p:extLst>
      <p:ext uri="{BB962C8B-B14F-4D97-AF65-F5344CB8AC3E}">
        <p14:creationId xmlns:p14="http://schemas.microsoft.com/office/powerpoint/2010/main" val="3176214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E532FEE-0A7A-4102-AE67-FDABB1F8CA1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37D96CD-CFB2-4AF4-896D-601E9A54250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F58346C-AEFA-40EA-83FA-5D4D7A436D8D}"/>
              </a:ext>
            </a:extLst>
          </p:cNvPr>
          <p:cNvSpPr>
            <a:spLocks noGrp="1"/>
          </p:cNvSpPr>
          <p:nvPr>
            <p:ph type="dt" sz="half" idx="10"/>
          </p:nvPr>
        </p:nvSpPr>
        <p:spPr/>
        <p:txBody>
          <a:bodyPr/>
          <a:lstStyle/>
          <a:p>
            <a:fld id="{55C6F616-8B9F-44BD-8730-A49812345099}" type="datetimeFigureOut">
              <a:rPr lang="en-GB" smtClean="0"/>
              <a:t>28/03/2022</a:t>
            </a:fld>
            <a:endParaRPr lang="en-GB"/>
          </a:p>
        </p:txBody>
      </p:sp>
      <p:sp>
        <p:nvSpPr>
          <p:cNvPr id="5" name="Footer Placeholder 4">
            <a:extLst>
              <a:ext uri="{FF2B5EF4-FFF2-40B4-BE49-F238E27FC236}">
                <a16:creationId xmlns:a16="http://schemas.microsoft.com/office/drawing/2014/main" id="{1615852A-E074-4128-8C60-85AB9119FE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A0C00A9-3508-4D85-AEF1-E39E971805A4}"/>
              </a:ext>
            </a:extLst>
          </p:cNvPr>
          <p:cNvSpPr>
            <a:spLocks noGrp="1"/>
          </p:cNvSpPr>
          <p:nvPr>
            <p:ph type="sldNum" sz="quarter" idx="12"/>
          </p:nvPr>
        </p:nvSpPr>
        <p:spPr/>
        <p:txBody>
          <a:bodyPr/>
          <a:lstStyle/>
          <a:p>
            <a:fld id="{7D536845-127D-4C5B-BD80-13865B326B2C}" type="slidenum">
              <a:rPr lang="en-GB" smtClean="0"/>
              <a:t>‹#›</a:t>
            </a:fld>
            <a:endParaRPr lang="en-GB"/>
          </a:p>
        </p:txBody>
      </p:sp>
    </p:spTree>
    <p:extLst>
      <p:ext uri="{BB962C8B-B14F-4D97-AF65-F5344CB8AC3E}">
        <p14:creationId xmlns:p14="http://schemas.microsoft.com/office/powerpoint/2010/main" val="3868160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A530E-1B8B-4534-BF1C-3A8474F1E13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C162142-8A7F-41BB-9DA6-BC0FE001C63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B79431F-B4F3-4272-89A6-C5E918180B27}"/>
              </a:ext>
            </a:extLst>
          </p:cNvPr>
          <p:cNvSpPr>
            <a:spLocks noGrp="1"/>
          </p:cNvSpPr>
          <p:nvPr>
            <p:ph type="dt" sz="half" idx="10"/>
          </p:nvPr>
        </p:nvSpPr>
        <p:spPr/>
        <p:txBody>
          <a:bodyPr/>
          <a:lstStyle/>
          <a:p>
            <a:fld id="{55C6F616-8B9F-44BD-8730-A49812345099}" type="datetimeFigureOut">
              <a:rPr lang="en-GB" smtClean="0"/>
              <a:t>28/03/2022</a:t>
            </a:fld>
            <a:endParaRPr lang="en-GB"/>
          </a:p>
        </p:txBody>
      </p:sp>
      <p:sp>
        <p:nvSpPr>
          <p:cNvPr id="5" name="Footer Placeholder 4">
            <a:extLst>
              <a:ext uri="{FF2B5EF4-FFF2-40B4-BE49-F238E27FC236}">
                <a16:creationId xmlns:a16="http://schemas.microsoft.com/office/drawing/2014/main" id="{7912D817-771F-411A-962F-967D87C8B25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A4ED955-E1CC-4B89-B2E7-3BDEF449794B}"/>
              </a:ext>
            </a:extLst>
          </p:cNvPr>
          <p:cNvSpPr>
            <a:spLocks noGrp="1"/>
          </p:cNvSpPr>
          <p:nvPr>
            <p:ph type="sldNum" sz="quarter" idx="12"/>
          </p:nvPr>
        </p:nvSpPr>
        <p:spPr/>
        <p:txBody>
          <a:bodyPr/>
          <a:lstStyle/>
          <a:p>
            <a:fld id="{7D536845-127D-4C5B-BD80-13865B326B2C}" type="slidenum">
              <a:rPr lang="en-GB" smtClean="0"/>
              <a:t>‹#›</a:t>
            </a:fld>
            <a:endParaRPr lang="en-GB"/>
          </a:p>
        </p:txBody>
      </p:sp>
    </p:spTree>
    <p:extLst>
      <p:ext uri="{BB962C8B-B14F-4D97-AF65-F5344CB8AC3E}">
        <p14:creationId xmlns:p14="http://schemas.microsoft.com/office/powerpoint/2010/main" val="2149964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DAF09-BFC5-4562-B005-8E0ADF9C266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D7395A1-4C5E-4487-8377-B0A078A24CB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49CE56B-F7DF-469D-B36C-A958893C99CE}"/>
              </a:ext>
            </a:extLst>
          </p:cNvPr>
          <p:cNvSpPr>
            <a:spLocks noGrp="1"/>
          </p:cNvSpPr>
          <p:nvPr>
            <p:ph type="dt" sz="half" idx="10"/>
          </p:nvPr>
        </p:nvSpPr>
        <p:spPr/>
        <p:txBody>
          <a:bodyPr/>
          <a:lstStyle/>
          <a:p>
            <a:fld id="{55C6F616-8B9F-44BD-8730-A49812345099}" type="datetimeFigureOut">
              <a:rPr lang="en-GB" smtClean="0"/>
              <a:t>28/03/2022</a:t>
            </a:fld>
            <a:endParaRPr lang="en-GB"/>
          </a:p>
        </p:txBody>
      </p:sp>
      <p:sp>
        <p:nvSpPr>
          <p:cNvPr id="5" name="Footer Placeholder 4">
            <a:extLst>
              <a:ext uri="{FF2B5EF4-FFF2-40B4-BE49-F238E27FC236}">
                <a16:creationId xmlns:a16="http://schemas.microsoft.com/office/drawing/2014/main" id="{B0E10A16-59BF-4A4A-A4BE-CCBC8A61318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39287BF-7507-490D-BA81-04149646FA9C}"/>
              </a:ext>
            </a:extLst>
          </p:cNvPr>
          <p:cNvSpPr>
            <a:spLocks noGrp="1"/>
          </p:cNvSpPr>
          <p:nvPr>
            <p:ph type="sldNum" sz="quarter" idx="12"/>
          </p:nvPr>
        </p:nvSpPr>
        <p:spPr/>
        <p:txBody>
          <a:bodyPr/>
          <a:lstStyle/>
          <a:p>
            <a:fld id="{7D536845-127D-4C5B-BD80-13865B326B2C}" type="slidenum">
              <a:rPr lang="en-GB" smtClean="0"/>
              <a:t>‹#›</a:t>
            </a:fld>
            <a:endParaRPr lang="en-GB"/>
          </a:p>
        </p:txBody>
      </p:sp>
    </p:spTree>
    <p:extLst>
      <p:ext uri="{BB962C8B-B14F-4D97-AF65-F5344CB8AC3E}">
        <p14:creationId xmlns:p14="http://schemas.microsoft.com/office/powerpoint/2010/main" val="3449409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DE18F-A9E5-41E1-9ADB-11267517A89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B1AE393-30F8-4799-8543-4CA2DE18217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DC8DCDA-29E1-4CB1-8963-313FD12A27A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C0DDEAD-314C-42B7-B4DD-6947FCEEC863}"/>
              </a:ext>
            </a:extLst>
          </p:cNvPr>
          <p:cNvSpPr>
            <a:spLocks noGrp="1"/>
          </p:cNvSpPr>
          <p:nvPr>
            <p:ph type="dt" sz="half" idx="10"/>
          </p:nvPr>
        </p:nvSpPr>
        <p:spPr/>
        <p:txBody>
          <a:bodyPr/>
          <a:lstStyle/>
          <a:p>
            <a:fld id="{55C6F616-8B9F-44BD-8730-A49812345099}" type="datetimeFigureOut">
              <a:rPr lang="en-GB" smtClean="0"/>
              <a:t>28/03/2022</a:t>
            </a:fld>
            <a:endParaRPr lang="en-GB"/>
          </a:p>
        </p:txBody>
      </p:sp>
      <p:sp>
        <p:nvSpPr>
          <p:cNvPr id="6" name="Footer Placeholder 5">
            <a:extLst>
              <a:ext uri="{FF2B5EF4-FFF2-40B4-BE49-F238E27FC236}">
                <a16:creationId xmlns:a16="http://schemas.microsoft.com/office/drawing/2014/main" id="{A804A2F7-BD84-4A63-AEA1-3D1FFF7DF1C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6FA6527-2421-47F4-BF5A-99382E839FE0}"/>
              </a:ext>
            </a:extLst>
          </p:cNvPr>
          <p:cNvSpPr>
            <a:spLocks noGrp="1"/>
          </p:cNvSpPr>
          <p:nvPr>
            <p:ph type="sldNum" sz="quarter" idx="12"/>
          </p:nvPr>
        </p:nvSpPr>
        <p:spPr/>
        <p:txBody>
          <a:bodyPr/>
          <a:lstStyle/>
          <a:p>
            <a:fld id="{7D536845-127D-4C5B-BD80-13865B326B2C}" type="slidenum">
              <a:rPr lang="en-GB" smtClean="0"/>
              <a:t>‹#›</a:t>
            </a:fld>
            <a:endParaRPr lang="en-GB"/>
          </a:p>
        </p:txBody>
      </p:sp>
    </p:spTree>
    <p:extLst>
      <p:ext uri="{BB962C8B-B14F-4D97-AF65-F5344CB8AC3E}">
        <p14:creationId xmlns:p14="http://schemas.microsoft.com/office/powerpoint/2010/main" val="935961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1C4C2-547F-4AC7-88FD-4E76165B420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D55C497-22AD-40F9-96AC-30A1F0EA5F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D87ED00-18AA-4AD4-BED4-17E2C9D286F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140AF27-3324-4FB6-AA60-F36A57E9AF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7BD8C14-3C86-44B0-8D86-70FFAE8AB00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E52C5AF-9FC9-449A-A176-B92C98028330}"/>
              </a:ext>
            </a:extLst>
          </p:cNvPr>
          <p:cNvSpPr>
            <a:spLocks noGrp="1"/>
          </p:cNvSpPr>
          <p:nvPr>
            <p:ph type="dt" sz="half" idx="10"/>
          </p:nvPr>
        </p:nvSpPr>
        <p:spPr/>
        <p:txBody>
          <a:bodyPr/>
          <a:lstStyle/>
          <a:p>
            <a:fld id="{55C6F616-8B9F-44BD-8730-A49812345099}" type="datetimeFigureOut">
              <a:rPr lang="en-GB" smtClean="0"/>
              <a:t>28/03/2022</a:t>
            </a:fld>
            <a:endParaRPr lang="en-GB"/>
          </a:p>
        </p:txBody>
      </p:sp>
      <p:sp>
        <p:nvSpPr>
          <p:cNvPr id="8" name="Footer Placeholder 7">
            <a:extLst>
              <a:ext uri="{FF2B5EF4-FFF2-40B4-BE49-F238E27FC236}">
                <a16:creationId xmlns:a16="http://schemas.microsoft.com/office/drawing/2014/main" id="{38E6E38D-6837-4B13-B0DC-86587BA5FAB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954DAB0-2550-4740-AAD3-D061D65509CA}"/>
              </a:ext>
            </a:extLst>
          </p:cNvPr>
          <p:cNvSpPr>
            <a:spLocks noGrp="1"/>
          </p:cNvSpPr>
          <p:nvPr>
            <p:ph type="sldNum" sz="quarter" idx="12"/>
          </p:nvPr>
        </p:nvSpPr>
        <p:spPr/>
        <p:txBody>
          <a:bodyPr/>
          <a:lstStyle/>
          <a:p>
            <a:fld id="{7D536845-127D-4C5B-BD80-13865B326B2C}" type="slidenum">
              <a:rPr lang="en-GB" smtClean="0"/>
              <a:t>‹#›</a:t>
            </a:fld>
            <a:endParaRPr lang="en-GB"/>
          </a:p>
        </p:txBody>
      </p:sp>
    </p:spTree>
    <p:extLst>
      <p:ext uri="{BB962C8B-B14F-4D97-AF65-F5344CB8AC3E}">
        <p14:creationId xmlns:p14="http://schemas.microsoft.com/office/powerpoint/2010/main" val="78409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19100-6005-4E1D-8263-65AF2F8A8D6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4DD57DF-97E4-44F7-BD55-1BD32F3AEDD7}"/>
              </a:ext>
            </a:extLst>
          </p:cNvPr>
          <p:cNvSpPr>
            <a:spLocks noGrp="1"/>
          </p:cNvSpPr>
          <p:nvPr>
            <p:ph type="dt" sz="half" idx="10"/>
          </p:nvPr>
        </p:nvSpPr>
        <p:spPr/>
        <p:txBody>
          <a:bodyPr/>
          <a:lstStyle/>
          <a:p>
            <a:fld id="{55C6F616-8B9F-44BD-8730-A49812345099}" type="datetimeFigureOut">
              <a:rPr lang="en-GB" smtClean="0"/>
              <a:t>28/03/2022</a:t>
            </a:fld>
            <a:endParaRPr lang="en-GB"/>
          </a:p>
        </p:txBody>
      </p:sp>
      <p:sp>
        <p:nvSpPr>
          <p:cNvPr id="4" name="Footer Placeholder 3">
            <a:extLst>
              <a:ext uri="{FF2B5EF4-FFF2-40B4-BE49-F238E27FC236}">
                <a16:creationId xmlns:a16="http://schemas.microsoft.com/office/drawing/2014/main" id="{8CD67290-1717-471C-95C1-F56FB42EDB0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2984689-3DF9-4EE4-ADFF-95C7B06DE614}"/>
              </a:ext>
            </a:extLst>
          </p:cNvPr>
          <p:cNvSpPr>
            <a:spLocks noGrp="1"/>
          </p:cNvSpPr>
          <p:nvPr>
            <p:ph type="sldNum" sz="quarter" idx="12"/>
          </p:nvPr>
        </p:nvSpPr>
        <p:spPr/>
        <p:txBody>
          <a:bodyPr/>
          <a:lstStyle/>
          <a:p>
            <a:fld id="{7D536845-127D-4C5B-BD80-13865B326B2C}" type="slidenum">
              <a:rPr lang="en-GB" smtClean="0"/>
              <a:t>‹#›</a:t>
            </a:fld>
            <a:endParaRPr lang="en-GB"/>
          </a:p>
        </p:txBody>
      </p:sp>
    </p:spTree>
    <p:extLst>
      <p:ext uri="{BB962C8B-B14F-4D97-AF65-F5344CB8AC3E}">
        <p14:creationId xmlns:p14="http://schemas.microsoft.com/office/powerpoint/2010/main" val="2920944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C048A6-9581-4FA4-AC05-CF1D975AC2AE}"/>
              </a:ext>
            </a:extLst>
          </p:cNvPr>
          <p:cNvSpPr>
            <a:spLocks noGrp="1"/>
          </p:cNvSpPr>
          <p:nvPr>
            <p:ph type="dt" sz="half" idx="10"/>
          </p:nvPr>
        </p:nvSpPr>
        <p:spPr/>
        <p:txBody>
          <a:bodyPr/>
          <a:lstStyle/>
          <a:p>
            <a:fld id="{55C6F616-8B9F-44BD-8730-A49812345099}" type="datetimeFigureOut">
              <a:rPr lang="en-GB" smtClean="0"/>
              <a:t>28/03/2022</a:t>
            </a:fld>
            <a:endParaRPr lang="en-GB"/>
          </a:p>
        </p:txBody>
      </p:sp>
      <p:sp>
        <p:nvSpPr>
          <p:cNvPr id="3" name="Footer Placeholder 2">
            <a:extLst>
              <a:ext uri="{FF2B5EF4-FFF2-40B4-BE49-F238E27FC236}">
                <a16:creationId xmlns:a16="http://schemas.microsoft.com/office/drawing/2014/main" id="{552B8874-8DA5-47F9-A0AE-3FEBA396170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9FE3C96-9B66-4484-842F-6EBC30949E4A}"/>
              </a:ext>
            </a:extLst>
          </p:cNvPr>
          <p:cNvSpPr>
            <a:spLocks noGrp="1"/>
          </p:cNvSpPr>
          <p:nvPr>
            <p:ph type="sldNum" sz="quarter" idx="12"/>
          </p:nvPr>
        </p:nvSpPr>
        <p:spPr/>
        <p:txBody>
          <a:bodyPr/>
          <a:lstStyle/>
          <a:p>
            <a:fld id="{7D536845-127D-4C5B-BD80-13865B326B2C}" type="slidenum">
              <a:rPr lang="en-GB" smtClean="0"/>
              <a:t>‹#›</a:t>
            </a:fld>
            <a:endParaRPr lang="en-GB"/>
          </a:p>
        </p:txBody>
      </p:sp>
    </p:spTree>
    <p:extLst>
      <p:ext uri="{BB962C8B-B14F-4D97-AF65-F5344CB8AC3E}">
        <p14:creationId xmlns:p14="http://schemas.microsoft.com/office/powerpoint/2010/main" val="3894390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2C1B5-BE1C-418F-8733-90B69BB65B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A5E4D4E-6270-4914-A43A-9F085931F67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AD1B853-2701-4A6A-93AF-F052C476E1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1B80D89-7D6D-4981-B319-BC35B22A0BC1}"/>
              </a:ext>
            </a:extLst>
          </p:cNvPr>
          <p:cNvSpPr>
            <a:spLocks noGrp="1"/>
          </p:cNvSpPr>
          <p:nvPr>
            <p:ph type="dt" sz="half" idx="10"/>
          </p:nvPr>
        </p:nvSpPr>
        <p:spPr/>
        <p:txBody>
          <a:bodyPr/>
          <a:lstStyle/>
          <a:p>
            <a:fld id="{55C6F616-8B9F-44BD-8730-A49812345099}" type="datetimeFigureOut">
              <a:rPr lang="en-GB" smtClean="0"/>
              <a:t>28/03/2022</a:t>
            </a:fld>
            <a:endParaRPr lang="en-GB"/>
          </a:p>
        </p:txBody>
      </p:sp>
      <p:sp>
        <p:nvSpPr>
          <p:cNvPr id="6" name="Footer Placeholder 5">
            <a:extLst>
              <a:ext uri="{FF2B5EF4-FFF2-40B4-BE49-F238E27FC236}">
                <a16:creationId xmlns:a16="http://schemas.microsoft.com/office/drawing/2014/main" id="{24E2AC00-AD1C-46F8-98C8-F2A2E481D17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1443F3D-02D8-43D5-A0EA-92346AE2EFAD}"/>
              </a:ext>
            </a:extLst>
          </p:cNvPr>
          <p:cNvSpPr>
            <a:spLocks noGrp="1"/>
          </p:cNvSpPr>
          <p:nvPr>
            <p:ph type="sldNum" sz="quarter" idx="12"/>
          </p:nvPr>
        </p:nvSpPr>
        <p:spPr/>
        <p:txBody>
          <a:bodyPr/>
          <a:lstStyle/>
          <a:p>
            <a:fld id="{7D536845-127D-4C5B-BD80-13865B326B2C}" type="slidenum">
              <a:rPr lang="en-GB" smtClean="0"/>
              <a:t>‹#›</a:t>
            </a:fld>
            <a:endParaRPr lang="en-GB"/>
          </a:p>
        </p:txBody>
      </p:sp>
    </p:spTree>
    <p:extLst>
      <p:ext uri="{BB962C8B-B14F-4D97-AF65-F5344CB8AC3E}">
        <p14:creationId xmlns:p14="http://schemas.microsoft.com/office/powerpoint/2010/main" val="3160204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4AF49-BC7B-4EF7-9521-17BEB920F03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E6DBE9C-6C5D-4080-A204-76E51DA3B6E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7B2F4E3-3041-47C1-B848-11171AE007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0A4DCB1-097E-4CAB-AE31-7F1294B3E764}"/>
              </a:ext>
            </a:extLst>
          </p:cNvPr>
          <p:cNvSpPr>
            <a:spLocks noGrp="1"/>
          </p:cNvSpPr>
          <p:nvPr>
            <p:ph type="dt" sz="half" idx="10"/>
          </p:nvPr>
        </p:nvSpPr>
        <p:spPr/>
        <p:txBody>
          <a:bodyPr/>
          <a:lstStyle/>
          <a:p>
            <a:fld id="{55C6F616-8B9F-44BD-8730-A49812345099}" type="datetimeFigureOut">
              <a:rPr lang="en-GB" smtClean="0"/>
              <a:t>28/03/2022</a:t>
            </a:fld>
            <a:endParaRPr lang="en-GB"/>
          </a:p>
        </p:txBody>
      </p:sp>
      <p:sp>
        <p:nvSpPr>
          <p:cNvPr id="6" name="Footer Placeholder 5">
            <a:extLst>
              <a:ext uri="{FF2B5EF4-FFF2-40B4-BE49-F238E27FC236}">
                <a16:creationId xmlns:a16="http://schemas.microsoft.com/office/drawing/2014/main" id="{F9C7AFD6-9463-442C-A712-15B7527AEFE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EBEF726-9B78-45C4-8172-033148C85074}"/>
              </a:ext>
            </a:extLst>
          </p:cNvPr>
          <p:cNvSpPr>
            <a:spLocks noGrp="1"/>
          </p:cNvSpPr>
          <p:nvPr>
            <p:ph type="sldNum" sz="quarter" idx="12"/>
          </p:nvPr>
        </p:nvSpPr>
        <p:spPr/>
        <p:txBody>
          <a:bodyPr/>
          <a:lstStyle/>
          <a:p>
            <a:fld id="{7D536845-127D-4C5B-BD80-13865B326B2C}" type="slidenum">
              <a:rPr lang="en-GB" smtClean="0"/>
              <a:t>‹#›</a:t>
            </a:fld>
            <a:endParaRPr lang="en-GB"/>
          </a:p>
        </p:txBody>
      </p:sp>
    </p:spTree>
    <p:extLst>
      <p:ext uri="{BB962C8B-B14F-4D97-AF65-F5344CB8AC3E}">
        <p14:creationId xmlns:p14="http://schemas.microsoft.com/office/powerpoint/2010/main" val="962713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2E3C3D4-47E5-4670-9797-697CDB5309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C0EB6E4-24DC-480A-A832-5854CF72C37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3413ACC-EE32-47BC-B98E-C85187C132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C6F616-8B9F-44BD-8730-A49812345099}" type="datetimeFigureOut">
              <a:rPr lang="en-GB" smtClean="0"/>
              <a:t>28/03/2022</a:t>
            </a:fld>
            <a:endParaRPr lang="en-GB"/>
          </a:p>
        </p:txBody>
      </p:sp>
      <p:sp>
        <p:nvSpPr>
          <p:cNvPr id="5" name="Footer Placeholder 4">
            <a:extLst>
              <a:ext uri="{FF2B5EF4-FFF2-40B4-BE49-F238E27FC236}">
                <a16:creationId xmlns:a16="http://schemas.microsoft.com/office/drawing/2014/main" id="{5ACA3184-6A48-4C28-8352-E3619E8A2BD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5273396-BCCE-42D6-8A6A-EAFA000FFA1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36845-127D-4C5B-BD80-13865B326B2C}" type="slidenum">
              <a:rPr lang="en-GB" smtClean="0"/>
              <a:t>‹#›</a:t>
            </a:fld>
            <a:endParaRPr lang="en-GB"/>
          </a:p>
        </p:txBody>
      </p:sp>
    </p:spTree>
    <p:extLst>
      <p:ext uri="{BB962C8B-B14F-4D97-AF65-F5344CB8AC3E}">
        <p14:creationId xmlns:p14="http://schemas.microsoft.com/office/powerpoint/2010/main" val="22931275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Rectangle: Rounded Corners 68">
            <a:extLst>
              <a:ext uri="{FF2B5EF4-FFF2-40B4-BE49-F238E27FC236}">
                <a16:creationId xmlns:a16="http://schemas.microsoft.com/office/drawing/2014/main" id="{B0A12964-3CAD-4A82-BAD3-4C8735010CF9}"/>
              </a:ext>
            </a:extLst>
          </p:cNvPr>
          <p:cNvSpPr/>
          <p:nvPr/>
        </p:nvSpPr>
        <p:spPr>
          <a:xfrm>
            <a:off x="7713569" y="5683209"/>
            <a:ext cx="1429603" cy="641382"/>
          </a:xfrm>
          <a:prstGeom prst="roundRect">
            <a:avLst/>
          </a:prstGeom>
          <a:solidFill>
            <a:srgbClr val="FFFF00"/>
          </a:solidFill>
          <a:ln>
            <a:solidFill>
              <a:schemeClr val="bg1"/>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b="1" dirty="0">
                <a:solidFill>
                  <a:schemeClr val="tx1"/>
                </a:solidFill>
              </a:rPr>
              <a:t>Paper 1 Mock</a:t>
            </a:r>
          </a:p>
        </p:txBody>
      </p:sp>
      <p:sp>
        <p:nvSpPr>
          <p:cNvPr id="28" name="Rectangle 27">
            <a:extLst>
              <a:ext uri="{FF2B5EF4-FFF2-40B4-BE49-F238E27FC236}">
                <a16:creationId xmlns:a16="http://schemas.microsoft.com/office/drawing/2014/main" id="{0ED96B23-F69B-49E9-BE5B-3670CFDCF6AF}"/>
              </a:ext>
            </a:extLst>
          </p:cNvPr>
          <p:cNvSpPr/>
          <p:nvPr/>
        </p:nvSpPr>
        <p:spPr>
          <a:xfrm>
            <a:off x="1704844" y="3483516"/>
            <a:ext cx="1440000" cy="1274878"/>
          </a:xfrm>
          <a:prstGeom prst="rect">
            <a:avLst/>
          </a:prstGeom>
          <a:solidFill>
            <a:schemeClr val="bg1">
              <a:lumMod val="95000"/>
            </a:schemeClr>
          </a:solid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tx1"/>
                </a:solidFill>
              </a:rPr>
              <a:t>1.1 Systems Architecture &amp; 1.2 Memory/Storage</a:t>
            </a:r>
          </a:p>
        </p:txBody>
      </p:sp>
      <p:sp>
        <p:nvSpPr>
          <p:cNvPr id="35" name="Arrow: Down 34">
            <a:extLst>
              <a:ext uri="{FF2B5EF4-FFF2-40B4-BE49-F238E27FC236}">
                <a16:creationId xmlns:a16="http://schemas.microsoft.com/office/drawing/2014/main" id="{D86C7B01-FFCB-4109-A230-3749963180E6}"/>
              </a:ext>
            </a:extLst>
          </p:cNvPr>
          <p:cNvSpPr/>
          <p:nvPr/>
        </p:nvSpPr>
        <p:spPr>
          <a:xfrm>
            <a:off x="1907372" y="592962"/>
            <a:ext cx="1434780" cy="2819441"/>
          </a:xfrm>
          <a:prstGeom prst="downArrow">
            <a:avLst/>
          </a:prstGeom>
          <a:solidFill>
            <a:schemeClr val="bg1">
              <a:lumMod val="95000"/>
            </a:schemeClr>
          </a:solidFill>
          <a:ln w="38100">
            <a:solidFill>
              <a:srgbClr val="FF0000"/>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GB" b="1" dirty="0">
                <a:solidFill>
                  <a:schemeClr val="tx1"/>
                </a:solidFill>
              </a:rPr>
              <a:t>1.1 Systems Architecture &amp; 1.2 Memory/Storage</a:t>
            </a:r>
          </a:p>
        </p:txBody>
      </p:sp>
      <p:sp>
        <p:nvSpPr>
          <p:cNvPr id="36" name="Arrow: Down 35">
            <a:extLst>
              <a:ext uri="{FF2B5EF4-FFF2-40B4-BE49-F238E27FC236}">
                <a16:creationId xmlns:a16="http://schemas.microsoft.com/office/drawing/2014/main" id="{46F8712D-DF07-4B93-B1DD-9D4D0392C99A}"/>
              </a:ext>
            </a:extLst>
          </p:cNvPr>
          <p:cNvSpPr/>
          <p:nvPr/>
        </p:nvSpPr>
        <p:spPr>
          <a:xfrm>
            <a:off x="3307335" y="529870"/>
            <a:ext cx="1623982" cy="2899130"/>
          </a:xfrm>
          <a:prstGeom prst="downArrow">
            <a:avLst/>
          </a:prstGeom>
          <a:solidFill>
            <a:schemeClr val="accent6">
              <a:lumMod val="40000"/>
              <a:lumOff val="60000"/>
            </a:schemeClr>
          </a:solidFill>
          <a:ln>
            <a:solidFill>
              <a:schemeClr val="bg1"/>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GB" b="1" dirty="0">
                <a:solidFill>
                  <a:schemeClr val="tx1"/>
                </a:solidFill>
              </a:rPr>
              <a:t>1.3 Computer networks &amp; 1.4 Network Security</a:t>
            </a:r>
          </a:p>
        </p:txBody>
      </p:sp>
      <p:sp>
        <p:nvSpPr>
          <p:cNvPr id="41" name="Arrow: Down 40">
            <a:extLst>
              <a:ext uri="{FF2B5EF4-FFF2-40B4-BE49-F238E27FC236}">
                <a16:creationId xmlns:a16="http://schemas.microsoft.com/office/drawing/2014/main" id="{6DA81A66-F305-44C8-848C-71A3745D94FD}"/>
              </a:ext>
            </a:extLst>
          </p:cNvPr>
          <p:cNvSpPr/>
          <p:nvPr/>
        </p:nvSpPr>
        <p:spPr>
          <a:xfrm>
            <a:off x="6695283" y="645541"/>
            <a:ext cx="1936193" cy="2859699"/>
          </a:xfrm>
          <a:prstGeom prst="downArrow">
            <a:avLst/>
          </a:prstGeom>
          <a:solidFill>
            <a:schemeClr val="accent6">
              <a:lumMod val="40000"/>
              <a:lumOff val="60000"/>
            </a:schemeClr>
          </a:solidFill>
          <a:ln>
            <a:solidFill>
              <a:schemeClr val="bg1"/>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GB" b="1" i="0" dirty="0">
                <a:solidFill>
                  <a:schemeClr val="tx1"/>
                </a:solidFill>
                <a:effectLst/>
                <a:latin typeface="Calibri" panose="020F0502020204030204" pitchFamily="34" charset="0"/>
              </a:rPr>
              <a:t>2.1 Algorithms &amp; 2.2 Programming fundamentals</a:t>
            </a:r>
            <a:endParaRPr lang="en-GB" b="1" dirty="0">
              <a:solidFill>
                <a:schemeClr val="tx1"/>
              </a:solidFill>
            </a:endParaRPr>
          </a:p>
        </p:txBody>
      </p:sp>
      <p:sp>
        <p:nvSpPr>
          <p:cNvPr id="42" name="Arrow: Down 41">
            <a:extLst>
              <a:ext uri="{FF2B5EF4-FFF2-40B4-BE49-F238E27FC236}">
                <a16:creationId xmlns:a16="http://schemas.microsoft.com/office/drawing/2014/main" id="{A363090F-1E0D-41AA-A8EE-2E3C473E147B}"/>
              </a:ext>
            </a:extLst>
          </p:cNvPr>
          <p:cNvSpPr/>
          <p:nvPr/>
        </p:nvSpPr>
        <p:spPr>
          <a:xfrm>
            <a:off x="4957960" y="645541"/>
            <a:ext cx="1769364" cy="2785041"/>
          </a:xfrm>
          <a:prstGeom prst="downArrow">
            <a:avLst/>
          </a:prstGeom>
          <a:solidFill>
            <a:schemeClr val="bg1">
              <a:lumMod val="95000"/>
            </a:schemeClr>
          </a:solidFill>
          <a:ln w="38100">
            <a:solidFill>
              <a:srgbClr val="FF0000"/>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GB" b="1" i="0" dirty="0">
                <a:solidFill>
                  <a:schemeClr val="tx1"/>
                </a:solidFill>
                <a:effectLst/>
                <a:latin typeface="Calibri" panose="020F0502020204030204" pitchFamily="34" charset="0"/>
              </a:rPr>
              <a:t>1.6 Ethical, Legal, Cultural and environmental impacts</a:t>
            </a:r>
            <a:endParaRPr lang="en-GB" b="1" dirty="0">
              <a:solidFill>
                <a:schemeClr val="tx1"/>
              </a:solidFill>
            </a:endParaRPr>
          </a:p>
        </p:txBody>
      </p:sp>
      <p:sp>
        <p:nvSpPr>
          <p:cNvPr id="47" name="Rectangle 46">
            <a:extLst>
              <a:ext uri="{FF2B5EF4-FFF2-40B4-BE49-F238E27FC236}">
                <a16:creationId xmlns:a16="http://schemas.microsoft.com/office/drawing/2014/main" id="{4A233583-29E0-47F3-BAA9-87AF34103A2E}"/>
              </a:ext>
            </a:extLst>
          </p:cNvPr>
          <p:cNvSpPr/>
          <p:nvPr/>
        </p:nvSpPr>
        <p:spPr>
          <a:xfrm>
            <a:off x="3453123" y="3509625"/>
            <a:ext cx="1440000" cy="1248769"/>
          </a:xfrm>
          <a:prstGeom prst="rect">
            <a:avLst/>
          </a:prstGeom>
          <a:solidFill>
            <a:schemeClr val="bg1">
              <a:lumMod val="95000"/>
            </a:schemeClr>
          </a:solid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tx1"/>
                </a:solidFill>
              </a:rPr>
              <a:t>1.3 Computer networks &amp; 1.4 Network Security</a:t>
            </a:r>
          </a:p>
        </p:txBody>
      </p:sp>
      <p:sp>
        <p:nvSpPr>
          <p:cNvPr id="49" name="Rectangle: Rounded Corners 48">
            <a:extLst>
              <a:ext uri="{FF2B5EF4-FFF2-40B4-BE49-F238E27FC236}">
                <a16:creationId xmlns:a16="http://schemas.microsoft.com/office/drawing/2014/main" id="{66791CC6-26A9-4B0A-B77D-A9BA4AE8F883}"/>
              </a:ext>
            </a:extLst>
          </p:cNvPr>
          <p:cNvSpPr/>
          <p:nvPr/>
        </p:nvSpPr>
        <p:spPr>
          <a:xfrm>
            <a:off x="2550250" y="5623905"/>
            <a:ext cx="1150294" cy="668994"/>
          </a:xfrm>
          <a:prstGeom prst="roundRect">
            <a:avLst/>
          </a:prstGeom>
          <a:solidFill>
            <a:srgbClr val="FFFF00"/>
          </a:solidFill>
          <a:ln>
            <a:solidFill>
              <a:schemeClr val="bg1"/>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Soc tests</a:t>
            </a:r>
          </a:p>
        </p:txBody>
      </p:sp>
      <p:sp>
        <p:nvSpPr>
          <p:cNvPr id="50" name="Arrow: Down 49">
            <a:extLst>
              <a:ext uri="{FF2B5EF4-FFF2-40B4-BE49-F238E27FC236}">
                <a16:creationId xmlns:a16="http://schemas.microsoft.com/office/drawing/2014/main" id="{87AE8F66-3F26-41F5-9BE0-13D7BD4FF447}"/>
              </a:ext>
            </a:extLst>
          </p:cNvPr>
          <p:cNvSpPr/>
          <p:nvPr/>
        </p:nvSpPr>
        <p:spPr>
          <a:xfrm>
            <a:off x="8599435" y="618581"/>
            <a:ext cx="1769364" cy="2824860"/>
          </a:xfrm>
          <a:prstGeom prst="downArrow">
            <a:avLst/>
          </a:prstGeom>
          <a:solidFill>
            <a:schemeClr val="bg1">
              <a:lumMod val="95000"/>
            </a:schemeClr>
          </a:solidFill>
          <a:ln w="38100">
            <a:solidFill>
              <a:srgbClr val="FF0000"/>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GB" b="1" dirty="0">
                <a:solidFill>
                  <a:schemeClr val="tx1"/>
                </a:solidFill>
              </a:rPr>
              <a:t>2.2 Programming fundamentals</a:t>
            </a:r>
          </a:p>
        </p:txBody>
      </p:sp>
      <p:sp>
        <p:nvSpPr>
          <p:cNvPr id="51" name="Rectangle 50">
            <a:extLst>
              <a:ext uri="{FF2B5EF4-FFF2-40B4-BE49-F238E27FC236}">
                <a16:creationId xmlns:a16="http://schemas.microsoft.com/office/drawing/2014/main" id="{5B85CB54-3E9B-490A-B3EF-1DD2B2258755}"/>
              </a:ext>
            </a:extLst>
          </p:cNvPr>
          <p:cNvSpPr/>
          <p:nvPr/>
        </p:nvSpPr>
        <p:spPr>
          <a:xfrm>
            <a:off x="5255283" y="3499178"/>
            <a:ext cx="1440000" cy="1248769"/>
          </a:xfrm>
          <a:prstGeom prst="rect">
            <a:avLst/>
          </a:prstGeom>
          <a:solidFill>
            <a:schemeClr val="bg1">
              <a:lumMod val="95000"/>
            </a:schemeClr>
          </a:solid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tx1"/>
                </a:solidFill>
                <a:latin typeface="Calibri" panose="020F0502020204030204" pitchFamily="34" charset="0"/>
              </a:rPr>
              <a:t>1.6 Ethical, Legal, Cultural and environmental impacts</a:t>
            </a:r>
            <a:endParaRPr lang="en-GB" sz="1200" b="1" dirty="0">
              <a:solidFill>
                <a:schemeClr val="tx1"/>
              </a:solidFill>
            </a:endParaRPr>
          </a:p>
        </p:txBody>
      </p:sp>
      <p:sp>
        <p:nvSpPr>
          <p:cNvPr id="53" name="Rectangle 52">
            <a:extLst>
              <a:ext uri="{FF2B5EF4-FFF2-40B4-BE49-F238E27FC236}">
                <a16:creationId xmlns:a16="http://schemas.microsoft.com/office/drawing/2014/main" id="{1603D4E8-CABD-4E3E-92A0-779ED04F54BF}"/>
              </a:ext>
            </a:extLst>
          </p:cNvPr>
          <p:cNvSpPr/>
          <p:nvPr/>
        </p:nvSpPr>
        <p:spPr>
          <a:xfrm>
            <a:off x="7020726" y="3476309"/>
            <a:ext cx="5043166" cy="1248769"/>
          </a:xfrm>
          <a:prstGeom prst="rect">
            <a:avLst/>
          </a:prstGeom>
          <a:solidFill>
            <a:schemeClr val="bg1">
              <a:lumMod val="95000"/>
            </a:schemeClr>
          </a:solid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solidFill>
                  <a:schemeClr val="tx1"/>
                </a:solidFill>
                <a:latin typeface="Calibri" panose="020F0502020204030204" pitchFamily="34" charset="0"/>
              </a:rPr>
              <a:t>2.1 Algorithms &amp; 2.2 Programming fundamentals</a:t>
            </a:r>
            <a:endParaRPr lang="en-GB" sz="1600" b="1" dirty="0">
              <a:solidFill>
                <a:schemeClr val="tx1"/>
              </a:solidFill>
            </a:endParaRPr>
          </a:p>
        </p:txBody>
      </p:sp>
      <p:sp>
        <p:nvSpPr>
          <p:cNvPr id="54" name="Arrow: Down 53">
            <a:extLst>
              <a:ext uri="{FF2B5EF4-FFF2-40B4-BE49-F238E27FC236}">
                <a16:creationId xmlns:a16="http://schemas.microsoft.com/office/drawing/2014/main" id="{CC331D8A-876A-4657-9504-EECC88D3CD8C}"/>
              </a:ext>
            </a:extLst>
          </p:cNvPr>
          <p:cNvSpPr/>
          <p:nvPr/>
        </p:nvSpPr>
        <p:spPr>
          <a:xfrm>
            <a:off x="10395442" y="552677"/>
            <a:ext cx="1781102" cy="2797238"/>
          </a:xfrm>
          <a:prstGeom prst="downArrow">
            <a:avLst/>
          </a:prstGeom>
          <a:solidFill>
            <a:schemeClr val="accent6">
              <a:lumMod val="40000"/>
              <a:lumOff val="60000"/>
            </a:schemeClr>
          </a:solidFill>
          <a:ln>
            <a:solidFill>
              <a:schemeClr val="bg1"/>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GB" b="1" i="0" dirty="0">
                <a:solidFill>
                  <a:schemeClr val="tx1"/>
                </a:solidFill>
                <a:effectLst/>
                <a:latin typeface="Calibri" panose="020F0502020204030204" pitchFamily="34" charset="0"/>
              </a:rPr>
              <a:t>2.2 Programming fundamentals</a:t>
            </a:r>
            <a:endParaRPr lang="en-GB" b="1" dirty="0">
              <a:solidFill>
                <a:schemeClr val="tx1"/>
              </a:solidFill>
            </a:endParaRPr>
          </a:p>
        </p:txBody>
      </p:sp>
      <p:sp>
        <p:nvSpPr>
          <p:cNvPr id="62" name="Rectangle: Rounded Corners 61">
            <a:extLst>
              <a:ext uri="{FF2B5EF4-FFF2-40B4-BE49-F238E27FC236}">
                <a16:creationId xmlns:a16="http://schemas.microsoft.com/office/drawing/2014/main" id="{AFB2151E-7042-4367-9157-989DA96CCD2F}"/>
              </a:ext>
            </a:extLst>
          </p:cNvPr>
          <p:cNvSpPr/>
          <p:nvPr/>
        </p:nvSpPr>
        <p:spPr>
          <a:xfrm>
            <a:off x="4636058" y="5651517"/>
            <a:ext cx="1459942" cy="641382"/>
          </a:xfrm>
          <a:prstGeom prst="roundRect">
            <a:avLst/>
          </a:prstGeom>
          <a:solidFill>
            <a:srgbClr val="FFFF00"/>
          </a:solidFill>
          <a:ln>
            <a:solidFill>
              <a:schemeClr val="bg1"/>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Paper 1 Revision</a:t>
            </a:r>
          </a:p>
        </p:txBody>
      </p:sp>
      <p:sp>
        <p:nvSpPr>
          <p:cNvPr id="64" name="Arrow: Right 63">
            <a:extLst>
              <a:ext uri="{FF2B5EF4-FFF2-40B4-BE49-F238E27FC236}">
                <a16:creationId xmlns:a16="http://schemas.microsoft.com/office/drawing/2014/main" id="{7F336D5E-89B7-4906-868D-C8A1CC19559F}"/>
              </a:ext>
            </a:extLst>
          </p:cNvPr>
          <p:cNvSpPr/>
          <p:nvPr/>
        </p:nvSpPr>
        <p:spPr>
          <a:xfrm>
            <a:off x="6101229" y="5563565"/>
            <a:ext cx="1649559" cy="880670"/>
          </a:xfrm>
          <a:prstGeom prst="rightArrow">
            <a:avLst/>
          </a:prstGeom>
          <a:solidFill>
            <a:srgbClr val="F6B8ED"/>
          </a:solidFill>
          <a:ln w="38100">
            <a:solidFill>
              <a:schemeClr val="bg1"/>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Unit 1 Mock</a:t>
            </a:r>
          </a:p>
        </p:txBody>
      </p:sp>
      <p:sp>
        <p:nvSpPr>
          <p:cNvPr id="70" name="Oval 69">
            <a:extLst>
              <a:ext uri="{FF2B5EF4-FFF2-40B4-BE49-F238E27FC236}">
                <a16:creationId xmlns:a16="http://schemas.microsoft.com/office/drawing/2014/main" id="{718F9D06-35FE-4FD5-AA99-9B24B801D87C}"/>
              </a:ext>
            </a:extLst>
          </p:cNvPr>
          <p:cNvSpPr/>
          <p:nvPr/>
        </p:nvSpPr>
        <p:spPr>
          <a:xfrm>
            <a:off x="7773800" y="4520576"/>
            <a:ext cx="3420634" cy="856788"/>
          </a:xfrm>
          <a:prstGeom prst="ellipse">
            <a:avLst/>
          </a:prstGeom>
          <a:solidFill>
            <a:schemeClr val="bg1">
              <a:lumMod val="95000"/>
            </a:schemeClr>
          </a:solidFill>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err="1">
                <a:solidFill>
                  <a:schemeClr val="tx1"/>
                </a:solidFill>
              </a:rPr>
              <a:t>RPE</a:t>
            </a:r>
            <a:r>
              <a:rPr lang="en-GB" sz="1600" b="1" dirty="0">
                <a:solidFill>
                  <a:schemeClr val="tx1"/>
                </a:solidFill>
              </a:rPr>
              <a:t> KS3 programming – Small Basic/Python</a:t>
            </a:r>
          </a:p>
        </p:txBody>
      </p:sp>
      <p:sp>
        <p:nvSpPr>
          <p:cNvPr id="72" name="Rectangle: Rounded Corners 71">
            <a:extLst>
              <a:ext uri="{FF2B5EF4-FFF2-40B4-BE49-F238E27FC236}">
                <a16:creationId xmlns:a16="http://schemas.microsoft.com/office/drawing/2014/main" id="{B3A138F9-F577-48DD-98C0-F2CF931A06C6}"/>
              </a:ext>
            </a:extLst>
          </p:cNvPr>
          <p:cNvSpPr/>
          <p:nvPr/>
        </p:nvSpPr>
        <p:spPr>
          <a:xfrm>
            <a:off x="434464" y="5651517"/>
            <a:ext cx="1150294" cy="641382"/>
          </a:xfrm>
          <a:prstGeom prst="roundRect">
            <a:avLst/>
          </a:prstGeom>
          <a:solidFill>
            <a:srgbClr val="FFFF00"/>
          </a:solidFill>
          <a:ln>
            <a:solidFill>
              <a:schemeClr val="bg1"/>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Soc tests</a:t>
            </a:r>
          </a:p>
        </p:txBody>
      </p:sp>
      <p:sp>
        <p:nvSpPr>
          <p:cNvPr id="74" name="Arrow: Right 73">
            <a:extLst>
              <a:ext uri="{FF2B5EF4-FFF2-40B4-BE49-F238E27FC236}">
                <a16:creationId xmlns:a16="http://schemas.microsoft.com/office/drawing/2014/main" id="{DCF60364-B344-4E00-9B9E-A94B4B7C3585}"/>
              </a:ext>
            </a:extLst>
          </p:cNvPr>
          <p:cNvSpPr/>
          <p:nvPr/>
        </p:nvSpPr>
        <p:spPr>
          <a:xfrm>
            <a:off x="1584758" y="5518067"/>
            <a:ext cx="1021912" cy="880670"/>
          </a:xfrm>
          <a:prstGeom prst="rightArrow">
            <a:avLst/>
          </a:prstGeom>
          <a:solidFill>
            <a:srgbClr val="F6B8ED"/>
          </a:solidFill>
          <a:ln>
            <a:solidFill>
              <a:schemeClr val="bg1"/>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DC1</a:t>
            </a:r>
          </a:p>
        </p:txBody>
      </p:sp>
      <p:sp>
        <p:nvSpPr>
          <p:cNvPr id="75" name="Arrow: Right 74">
            <a:extLst>
              <a:ext uri="{FF2B5EF4-FFF2-40B4-BE49-F238E27FC236}">
                <a16:creationId xmlns:a16="http://schemas.microsoft.com/office/drawing/2014/main" id="{DA75552D-987D-419A-B68F-6E012102C440}"/>
              </a:ext>
            </a:extLst>
          </p:cNvPr>
          <p:cNvSpPr/>
          <p:nvPr/>
        </p:nvSpPr>
        <p:spPr>
          <a:xfrm>
            <a:off x="3686933" y="5534162"/>
            <a:ext cx="1021912" cy="880670"/>
          </a:xfrm>
          <a:prstGeom prst="rightArrow">
            <a:avLst/>
          </a:prstGeom>
          <a:solidFill>
            <a:srgbClr val="F6B8ED"/>
          </a:solidFill>
          <a:ln>
            <a:solidFill>
              <a:schemeClr val="bg1"/>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err="1">
                <a:solidFill>
                  <a:schemeClr val="tx1"/>
                </a:solidFill>
              </a:rPr>
              <a:t>DC2</a:t>
            </a:r>
            <a:endParaRPr lang="en-GB" b="1" dirty="0">
              <a:solidFill>
                <a:schemeClr val="tx1"/>
              </a:solidFill>
            </a:endParaRPr>
          </a:p>
        </p:txBody>
      </p:sp>
      <p:sp>
        <p:nvSpPr>
          <p:cNvPr id="77" name="Arrow: Right 76">
            <a:extLst>
              <a:ext uri="{FF2B5EF4-FFF2-40B4-BE49-F238E27FC236}">
                <a16:creationId xmlns:a16="http://schemas.microsoft.com/office/drawing/2014/main" id="{D3842648-6B4F-434C-A438-2622A8284D61}"/>
              </a:ext>
            </a:extLst>
          </p:cNvPr>
          <p:cNvSpPr/>
          <p:nvPr/>
        </p:nvSpPr>
        <p:spPr>
          <a:xfrm>
            <a:off x="9143172" y="5493550"/>
            <a:ext cx="1453458" cy="976623"/>
          </a:xfrm>
          <a:prstGeom prst="rightArrow">
            <a:avLst/>
          </a:prstGeom>
          <a:solidFill>
            <a:srgbClr val="F6B8ED"/>
          </a:solidFill>
          <a:ln w="38100">
            <a:solidFill>
              <a:schemeClr val="bg1"/>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DC3</a:t>
            </a:r>
          </a:p>
        </p:txBody>
      </p:sp>
      <p:sp>
        <p:nvSpPr>
          <p:cNvPr id="78" name="Rectangle: Rounded Corners 77">
            <a:extLst>
              <a:ext uri="{FF2B5EF4-FFF2-40B4-BE49-F238E27FC236}">
                <a16:creationId xmlns:a16="http://schemas.microsoft.com/office/drawing/2014/main" id="{5A73344D-A1AE-4D4E-9F83-189A9497B415}"/>
              </a:ext>
            </a:extLst>
          </p:cNvPr>
          <p:cNvSpPr/>
          <p:nvPr/>
        </p:nvSpPr>
        <p:spPr>
          <a:xfrm>
            <a:off x="10681182" y="5596359"/>
            <a:ext cx="1197151" cy="835172"/>
          </a:xfrm>
          <a:prstGeom prst="roundRect">
            <a:avLst/>
          </a:prstGeom>
          <a:solidFill>
            <a:srgbClr val="FF3300"/>
          </a:solidFill>
          <a:ln>
            <a:solidFill>
              <a:schemeClr val="bg1"/>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Year 11</a:t>
            </a:r>
          </a:p>
        </p:txBody>
      </p:sp>
      <p:sp>
        <p:nvSpPr>
          <p:cNvPr id="79" name="Rectangle: Rounded Corners 78">
            <a:extLst>
              <a:ext uri="{FF2B5EF4-FFF2-40B4-BE49-F238E27FC236}">
                <a16:creationId xmlns:a16="http://schemas.microsoft.com/office/drawing/2014/main" id="{5656F81C-4372-4F37-AD5F-9B71CA89D568}"/>
              </a:ext>
            </a:extLst>
          </p:cNvPr>
          <p:cNvSpPr/>
          <p:nvPr/>
        </p:nvSpPr>
        <p:spPr>
          <a:xfrm>
            <a:off x="1622927" y="70329"/>
            <a:ext cx="10208793" cy="442571"/>
          </a:xfrm>
          <a:prstGeom prst="roundRect">
            <a:avLst/>
          </a:prstGeom>
          <a:solidFill>
            <a:schemeClr val="bg1">
              <a:lumMod val="95000"/>
            </a:schemeClr>
          </a:solidFill>
          <a:ln w="38100">
            <a:solidFill>
              <a:schemeClr val="bg1"/>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solidFill>
                  <a:schemeClr val="tx1"/>
                </a:solidFill>
              </a:rPr>
              <a:t>ASSESSMENT OBJECTIVES: Understand components </a:t>
            </a:r>
            <a:r>
              <a:rPr lang="en-GB" sz="1600" b="1">
                <a:solidFill>
                  <a:schemeClr val="tx1"/>
                </a:solidFill>
              </a:rPr>
              <a:t>in digital systems</a:t>
            </a:r>
            <a:r>
              <a:rPr lang="en-GB" sz="1600" b="1" dirty="0">
                <a:solidFill>
                  <a:schemeClr val="tx1"/>
                </a:solidFill>
              </a:rPr>
              <a:t>, Understand the impact of digital technology</a:t>
            </a:r>
          </a:p>
        </p:txBody>
      </p:sp>
      <p:sp>
        <p:nvSpPr>
          <p:cNvPr id="80" name="Callout: Right Arrow 79">
            <a:extLst>
              <a:ext uri="{FF2B5EF4-FFF2-40B4-BE49-F238E27FC236}">
                <a16:creationId xmlns:a16="http://schemas.microsoft.com/office/drawing/2014/main" id="{5FE239EE-BC4B-4FC5-BD1C-AB93C01857DD}"/>
              </a:ext>
            </a:extLst>
          </p:cNvPr>
          <p:cNvSpPr/>
          <p:nvPr/>
        </p:nvSpPr>
        <p:spPr>
          <a:xfrm>
            <a:off x="128109" y="108122"/>
            <a:ext cx="1752620" cy="5212454"/>
          </a:xfrm>
          <a:prstGeom prst="rightArrowCallout">
            <a:avLst/>
          </a:prstGeom>
          <a:solidFill>
            <a:schemeClr val="bg1">
              <a:lumMod val="95000"/>
            </a:schemeClr>
          </a:solidFill>
          <a:ln w="38100">
            <a:solidFill>
              <a:schemeClr val="bg1"/>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GB" sz="1400" b="1" dirty="0">
                <a:solidFill>
                  <a:schemeClr val="tx1"/>
                </a:solidFill>
              </a:rPr>
              <a:t>Skills Preparation: </a:t>
            </a:r>
            <a:r>
              <a:rPr lang="en-US" sz="1400" b="1" dirty="0">
                <a:solidFill>
                  <a:schemeClr val="tx1"/>
                </a:solidFill>
              </a:rPr>
              <a:t>Understand the components that make up digital systems, and how they communicate with one another and with other systems and understand the impacts of digital technology to the individual and to wider society</a:t>
            </a:r>
            <a:r>
              <a:rPr lang="en-GB" sz="1400" b="1" dirty="0">
                <a:solidFill>
                  <a:schemeClr val="tx1"/>
                </a:solidFill>
              </a:rPr>
              <a:t>.</a:t>
            </a:r>
          </a:p>
        </p:txBody>
      </p:sp>
      <p:cxnSp>
        <p:nvCxnSpPr>
          <p:cNvPr id="40" name="Straight Arrow Connector 39">
            <a:extLst>
              <a:ext uri="{FF2B5EF4-FFF2-40B4-BE49-F238E27FC236}">
                <a16:creationId xmlns:a16="http://schemas.microsoft.com/office/drawing/2014/main" id="{8EE97939-3E96-49DE-B597-67FEF8EBC7DA}"/>
              </a:ext>
            </a:extLst>
          </p:cNvPr>
          <p:cNvCxnSpPr>
            <a:cxnSpLocks/>
          </p:cNvCxnSpPr>
          <p:nvPr/>
        </p:nvCxnSpPr>
        <p:spPr>
          <a:xfrm>
            <a:off x="3125397" y="3892882"/>
            <a:ext cx="390279" cy="0"/>
          </a:xfrm>
          <a:prstGeom prst="straightConnector1">
            <a:avLst/>
          </a:prstGeom>
          <a:ln w="76200">
            <a:solidFill>
              <a:schemeClr val="accent2">
                <a:lumMod val="75000"/>
              </a:schemeClr>
            </a:solidFill>
            <a:tailEnd type="triangle"/>
          </a:ln>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7DAE0B27-D162-4090-B7FF-581934F1456B}"/>
              </a:ext>
            </a:extLst>
          </p:cNvPr>
          <p:cNvCxnSpPr>
            <a:cxnSpLocks/>
          </p:cNvCxnSpPr>
          <p:nvPr/>
        </p:nvCxnSpPr>
        <p:spPr>
          <a:xfrm>
            <a:off x="4893123" y="3892882"/>
            <a:ext cx="390279" cy="0"/>
          </a:xfrm>
          <a:prstGeom prst="straightConnector1">
            <a:avLst/>
          </a:prstGeom>
          <a:ln w="76200">
            <a:solidFill>
              <a:schemeClr val="accent2">
                <a:lumMod val="75000"/>
              </a:schemeClr>
            </a:solidFill>
            <a:tailEnd type="triangle"/>
          </a:ln>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0EEABD91-766E-4181-AB85-8A00B8F32DC2}"/>
              </a:ext>
            </a:extLst>
          </p:cNvPr>
          <p:cNvCxnSpPr>
            <a:cxnSpLocks/>
          </p:cNvCxnSpPr>
          <p:nvPr/>
        </p:nvCxnSpPr>
        <p:spPr>
          <a:xfrm>
            <a:off x="6695283" y="3892882"/>
            <a:ext cx="390279" cy="0"/>
          </a:xfrm>
          <a:prstGeom prst="straightConnector1">
            <a:avLst/>
          </a:prstGeom>
          <a:ln w="76200">
            <a:solidFill>
              <a:schemeClr val="accent2">
                <a:lumMod val="75000"/>
              </a:schemeClr>
            </a:solidFill>
            <a:tailEnd type="triangle"/>
          </a:ln>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sp>
        <p:nvSpPr>
          <p:cNvPr id="31" name="Oval 30">
            <a:extLst>
              <a:ext uri="{FF2B5EF4-FFF2-40B4-BE49-F238E27FC236}">
                <a16:creationId xmlns:a16="http://schemas.microsoft.com/office/drawing/2014/main" id="{00A09711-D9CC-4569-96B3-B8FAF081B1FF}"/>
              </a:ext>
            </a:extLst>
          </p:cNvPr>
          <p:cNvSpPr/>
          <p:nvPr/>
        </p:nvSpPr>
        <p:spPr>
          <a:xfrm>
            <a:off x="2372718" y="4645524"/>
            <a:ext cx="3479442" cy="791571"/>
          </a:xfrm>
          <a:prstGeom prst="ellipse">
            <a:avLst/>
          </a:prstGeom>
          <a:solidFill>
            <a:schemeClr val="bg1">
              <a:lumMod val="95000"/>
            </a:schemeClr>
          </a:solidFill>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err="1">
                <a:solidFill>
                  <a:schemeClr val="tx1"/>
                </a:solidFill>
              </a:rPr>
              <a:t>RPE</a:t>
            </a:r>
            <a:r>
              <a:rPr lang="en-GB" sz="1400" b="1" dirty="0">
                <a:solidFill>
                  <a:schemeClr val="tx1"/>
                </a:solidFill>
              </a:rPr>
              <a:t> Y9 Computer Architecture</a:t>
            </a:r>
          </a:p>
        </p:txBody>
      </p:sp>
      <p:sp>
        <p:nvSpPr>
          <p:cNvPr id="32" name="Oval 31">
            <a:extLst>
              <a:ext uri="{FF2B5EF4-FFF2-40B4-BE49-F238E27FC236}">
                <a16:creationId xmlns:a16="http://schemas.microsoft.com/office/drawing/2014/main" id="{BDC91A14-476E-4D7C-80EB-F01826AF2D39}"/>
              </a:ext>
            </a:extLst>
          </p:cNvPr>
          <p:cNvSpPr/>
          <p:nvPr/>
        </p:nvSpPr>
        <p:spPr>
          <a:xfrm>
            <a:off x="5354991" y="4612915"/>
            <a:ext cx="1202878" cy="856788"/>
          </a:xfrm>
          <a:prstGeom prst="ellipse">
            <a:avLst/>
          </a:prstGeom>
          <a:solidFill>
            <a:schemeClr val="bg1">
              <a:lumMod val="95000"/>
            </a:schemeClr>
          </a:solidFill>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rPr>
              <a:t>Unit 1 Mock 1</a:t>
            </a:r>
          </a:p>
        </p:txBody>
      </p:sp>
    </p:spTree>
    <p:extLst>
      <p:ext uri="{BB962C8B-B14F-4D97-AF65-F5344CB8AC3E}">
        <p14:creationId xmlns:p14="http://schemas.microsoft.com/office/powerpoint/2010/main" val="3715141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3937107F-5826-4E76-AFD0-B41485B1290E}"/>
              </a:ext>
            </a:extLst>
          </p:cNvPr>
          <p:cNvPicPr>
            <a:picLocks noChangeAspect="1"/>
          </p:cNvPicPr>
          <p:nvPr/>
        </p:nvPicPr>
        <p:blipFill rotWithShape="1">
          <a:blip r:embed="rId2"/>
          <a:srcRect l="18440" t="8965" r="28500"/>
          <a:stretch/>
        </p:blipFill>
        <p:spPr>
          <a:xfrm>
            <a:off x="0" y="0"/>
            <a:ext cx="12192000" cy="6858000"/>
          </a:xfrm>
          <a:prstGeom prst="rect">
            <a:avLst/>
          </a:prstGeom>
        </p:spPr>
      </p:pic>
      <p:sp>
        <p:nvSpPr>
          <p:cNvPr id="10" name="Rectangle 9">
            <a:extLst>
              <a:ext uri="{FF2B5EF4-FFF2-40B4-BE49-F238E27FC236}">
                <a16:creationId xmlns:a16="http://schemas.microsoft.com/office/drawing/2014/main" id="{514E28AD-052D-42B1-B913-2155273985ED}"/>
              </a:ext>
            </a:extLst>
          </p:cNvPr>
          <p:cNvSpPr/>
          <p:nvPr/>
        </p:nvSpPr>
        <p:spPr>
          <a:xfrm>
            <a:off x="0" y="6493576"/>
            <a:ext cx="12192000" cy="337930"/>
          </a:xfrm>
          <a:prstGeom prst="rect">
            <a:avLst/>
          </a:prstGeom>
          <a:solidFill>
            <a:srgbClr val="66CC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Understand and apply the fundamental principles and concepts of Computer Science – Abstraction, decomposition &amp; logic.</a:t>
            </a:r>
          </a:p>
        </p:txBody>
      </p:sp>
      <p:sp>
        <p:nvSpPr>
          <p:cNvPr id="11" name="Rectangle 10">
            <a:extLst>
              <a:ext uri="{FF2B5EF4-FFF2-40B4-BE49-F238E27FC236}">
                <a16:creationId xmlns:a16="http://schemas.microsoft.com/office/drawing/2014/main" id="{628D848D-504A-4810-B60D-7D35B1C3E364}"/>
              </a:ext>
            </a:extLst>
          </p:cNvPr>
          <p:cNvSpPr/>
          <p:nvPr/>
        </p:nvSpPr>
        <p:spPr>
          <a:xfrm>
            <a:off x="709819" y="6145701"/>
            <a:ext cx="11482182" cy="337930"/>
          </a:xfrm>
          <a:prstGeom prst="rect">
            <a:avLst/>
          </a:prstGeom>
          <a:solidFill>
            <a:srgbClr val="99FF33"/>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solidFill>
                  <a:schemeClr val="tx1"/>
                </a:solidFill>
              </a:rPr>
              <a:t>Analyse problems in Computational terms through practical experience of solving problems </a:t>
            </a:r>
            <a:r>
              <a:rPr lang="en-GB" sz="1600" b="1" dirty="0" err="1">
                <a:solidFill>
                  <a:schemeClr val="tx1"/>
                </a:solidFill>
              </a:rPr>
              <a:t>inc</a:t>
            </a:r>
            <a:r>
              <a:rPr lang="en-GB" sz="1600" b="1" dirty="0">
                <a:solidFill>
                  <a:schemeClr val="tx1"/>
                </a:solidFill>
              </a:rPr>
              <a:t> Design, writing &amp; debugging.</a:t>
            </a:r>
          </a:p>
        </p:txBody>
      </p:sp>
      <p:sp>
        <p:nvSpPr>
          <p:cNvPr id="12" name="Rectangle 11">
            <a:extLst>
              <a:ext uri="{FF2B5EF4-FFF2-40B4-BE49-F238E27FC236}">
                <a16:creationId xmlns:a16="http://schemas.microsoft.com/office/drawing/2014/main" id="{A75213A4-3BA8-4396-B5F6-F069F3B802C2}"/>
              </a:ext>
            </a:extLst>
          </p:cNvPr>
          <p:cNvSpPr/>
          <p:nvPr/>
        </p:nvSpPr>
        <p:spPr>
          <a:xfrm>
            <a:off x="1170328" y="5771345"/>
            <a:ext cx="11021671" cy="337930"/>
          </a:xfrm>
          <a:prstGeom prst="rect">
            <a:avLst/>
          </a:prstGeom>
          <a:solidFill>
            <a:srgbClr val="FFFF0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Think creatively, innovatively, analytically, logically and critically.</a:t>
            </a:r>
          </a:p>
        </p:txBody>
      </p:sp>
      <p:sp>
        <p:nvSpPr>
          <p:cNvPr id="13" name="Rectangle 12">
            <a:extLst>
              <a:ext uri="{FF2B5EF4-FFF2-40B4-BE49-F238E27FC236}">
                <a16:creationId xmlns:a16="http://schemas.microsoft.com/office/drawing/2014/main" id="{995037B5-8ABB-41F0-A1C9-D49F91AAFA70}"/>
              </a:ext>
            </a:extLst>
          </p:cNvPr>
          <p:cNvSpPr/>
          <p:nvPr/>
        </p:nvSpPr>
        <p:spPr>
          <a:xfrm>
            <a:off x="3930095" y="5433391"/>
            <a:ext cx="8261903" cy="320573"/>
          </a:xfrm>
          <a:prstGeom prst="rect">
            <a:avLst/>
          </a:prstGeom>
          <a:solidFill>
            <a:srgbClr val="F6B8E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Understand the impact of digital technology to the individual and to wider society</a:t>
            </a:r>
          </a:p>
        </p:txBody>
      </p:sp>
      <p:sp>
        <p:nvSpPr>
          <p:cNvPr id="14" name="Rectangle 13">
            <a:extLst>
              <a:ext uri="{FF2B5EF4-FFF2-40B4-BE49-F238E27FC236}">
                <a16:creationId xmlns:a16="http://schemas.microsoft.com/office/drawing/2014/main" id="{0AE1F524-4C8B-43FF-812E-0A3A13D9F541}"/>
              </a:ext>
            </a:extLst>
          </p:cNvPr>
          <p:cNvSpPr/>
          <p:nvPr/>
        </p:nvSpPr>
        <p:spPr>
          <a:xfrm>
            <a:off x="5075582" y="5059022"/>
            <a:ext cx="7116418" cy="337930"/>
          </a:xfrm>
          <a:prstGeom prst="rect">
            <a:avLst/>
          </a:prstGeom>
          <a:solidFill>
            <a:srgbClr val="66CC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Apply mathematical skills relevant to Computer Science</a:t>
            </a:r>
          </a:p>
        </p:txBody>
      </p:sp>
      <p:sp>
        <p:nvSpPr>
          <p:cNvPr id="15" name="Rectangle 14">
            <a:extLst>
              <a:ext uri="{FF2B5EF4-FFF2-40B4-BE49-F238E27FC236}">
                <a16:creationId xmlns:a16="http://schemas.microsoft.com/office/drawing/2014/main" id="{6B3D8A1A-78DF-4A48-B6EC-FEB9BBCCB957}"/>
              </a:ext>
            </a:extLst>
          </p:cNvPr>
          <p:cNvSpPr/>
          <p:nvPr/>
        </p:nvSpPr>
        <p:spPr>
          <a:xfrm>
            <a:off x="5815219" y="4670518"/>
            <a:ext cx="6376779" cy="337930"/>
          </a:xfrm>
          <a:prstGeom prst="rect">
            <a:avLst/>
          </a:prstGeom>
          <a:solidFill>
            <a:srgbClr val="99FF33"/>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Remember &amp; Understand </a:t>
            </a:r>
            <a:r>
              <a:rPr lang="en-GB" b="1">
                <a:solidFill>
                  <a:schemeClr val="tx1"/>
                </a:solidFill>
              </a:rPr>
              <a:t>Computer Systems (Paper 1)</a:t>
            </a:r>
            <a:endParaRPr lang="en-GB" b="1" dirty="0">
              <a:solidFill>
                <a:schemeClr val="tx1"/>
              </a:solidFill>
            </a:endParaRPr>
          </a:p>
        </p:txBody>
      </p:sp>
      <p:sp>
        <p:nvSpPr>
          <p:cNvPr id="16" name="Rectangle 15">
            <a:extLst>
              <a:ext uri="{FF2B5EF4-FFF2-40B4-BE49-F238E27FC236}">
                <a16:creationId xmlns:a16="http://schemas.microsoft.com/office/drawing/2014/main" id="{D4CD6C84-7833-4C72-8DF5-87B50D11E6D4}"/>
              </a:ext>
            </a:extLst>
          </p:cNvPr>
          <p:cNvSpPr/>
          <p:nvPr/>
        </p:nvSpPr>
        <p:spPr>
          <a:xfrm>
            <a:off x="6467062" y="4278781"/>
            <a:ext cx="5724938" cy="337930"/>
          </a:xfrm>
          <a:prstGeom prst="rect">
            <a:avLst/>
          </a:prstGeom>
          <a:solidFill>
            <a:srgbClr val="FFFF0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Remember and Apply Computation thinking (Paper 2)</a:t>
            </a:r>
          </a:p>
        </p:txBody>
      </p:sp>
      <p:sp>
        <p:nvSpPr>
          <p:cNvPr id="20" name="TextBox 19">
            <a:extLst>
              <a:ext uri="{FF2B5EF4-FFF2-40B4-BE49-F238E27FC236}">
                <a16:creationId xmlns:a16="http://schemas.microsoft.com/office/drawing/2014/main" id="{DD9AAB31-6FB0-464C-B8AB-006484E128B2}"/>
              </a:ext>
            </a:extLst>
          </p:cNvPr>
          <p:cNvSpPr txBox="1"/>
          <p:nvPr/>
        </p:nvSpPr>
        <p:spPr>
          <a:xfrm>
            <a:off x="309417" y="2662013"/>
            <a:ext cx="6141493" cy="584775"/>
          </a:xfrm>
          <a:prstGeom prst="rect">
            <a:avLst/>
          </a:prstGeom>
          <a:noFill/>
          <a:ln w="57150">
            <a:solidFill>
              <a:schemeClr val="bg1"/>
            </a:solidFill>
          </a:ln>
        </p:spPr>
        <p:txBody>
          <a:bodyPr wrap="square" rtlCol="0">
            <a:spAutoFit/>
          </a:bodyPr>
          <a:lstStyle/>
          <a:p>
            <a:r>
              <a:rPr lang="en-GB" sz="3200" b="1" dirty="0">
                <a:solidFill>
                  <a:schemeClr val="bg1"/>
                </a:solidFill>
              </a:rPr>
              <a:t>Steps to Computer Science Success</a:t>
            </a:r>
          </a:p>
        </p:txBody>
      </p:sp>
    </p:spTree>
    <p:extLst>
      <p:ext uri="{BB962C8B-B14F-4D97-AF65-F5344CB8AC3E}">
        <p14:creationId xmlns:p14="http://schemas.microsoft.com/office/powerpoint/2010/main" val="4507722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TotalTime>
  <Words>244</Words>
  <Application>Microsoft Office PowerPoint</Application>
  <PresentationFormat>Widescreen</PresentationFormat>
  <Paragraphs>33</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Luke Grayson</dc:creator>
  <cp:lastModifiedBy>Chloe Busby</cp:lastModifiedBy>
  <cp:revision>12</cp:revision>
  <dcterms:created xsi:type="dcterms:W3CDTF">2022-03-10T09:55:44Z</dcterms:created>
  <dcterms:modified xsi:type="dcterms:W3CDTF">2022-03-28T15:08:18Z</dcterms:modified>
</cp:coreProperties>
</file>