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1"/>
  </p:notesMasterIdLst>
  <p:sldIdLst>
    <p:sldId id="273" r:id="rId5"/>
    <p:sldId id="294" r:id="rId6"/>
    <p:sldId id="264" r:id="rId7"/>
    <p:sldId id="265" r:id="rId8"/>
    <p:sldId id="281" r:id="rId9"/>
    <p:sldId id="278" r:id="rId10"/>
    <p:sldId id="277" r:id="rId11"/>
    <p:sldId id="279" r:id="rId12"/>
    <p:sldId id="282" r:id="rId13"/>
    <p:sldId id="276" r:id="rId14"/>
    <p:sldId id="283" r:id="rId15"/>
    <p:sldId id="295" r:id="rId16"/>
    <p:sldId id="284" r:id="rId17"/>
    <p:sldId id="285" r:id="rId18"/>
    <p:sldId id="286" r:id="rId19"/>
    <p:sldId id="287" r:id="rId20"/>
    <p:sldId id="288" r:id="rId21"/>
    <p:sldId id="289" r:id="rId22"/>
    <p:sldId id="290" r:id="rId23"/>
    <p:sldId id="291" r:id="rId24"/>
    <p:sldId id="292" r:id="rId25"/>
    <p:sldId id="293" r:id="rId26"/>
    <p:sldId id="296" r:id="rId27"/>
    <p:sldId id="297" r:id="rId28"/>
    <p:sldId id="298" r:id="rId29"/>
    <p:sldId id="299" r:id="rId30"/>
    <p:sldId id="300" r:id="rId31"/>
    <p:sldId id="301" r:id="rId32"/>
    <p:sldId id="302" r:id="rId33"/>
    <p:sldId id="310" r:id="rId34"/>
    <p:sldId id="303" r:id="rId35"/>
    <p:sldId id="304" r:id="rId36"/>
    <p:sldId id="305" r:id="rId37"/>
    <p:sldId id="306" r:id="rId38"/>
    <p:sldId id="307" r:id="rId39"/>
    <p:sldId id="308" r:id="rId40"/>
    <p:sldId id="309" r:id="rId41"/>
    <p:sldId id="320" r:id="rId42"/>
    <p:sldId id="311" r:id="rId43"/>
    <p:sldId id="312" r:id="rId44"/>
    <p:sldId id="313" r:id="rId45"/>
    <p:sldId id="314" r:id="rId46"/>
    <p:sldId id="315" r:id="rId47"/>
    <p:sldId id="316" r:id="rId48"/>
    <p:sldId id="317" r:id="rId49"/>
    <p:sldId id="318" r:id="rId50"/>
    <p:sldId id="319" r:id="rId51"/>
    <p:sldId id="321" r:id="rId52"/>
    <p:sldId id="322" r:id="rId53"/>
    <p:sldId id="323" r:id="rId54"/>
    <p:sldId id="324" r:id="rId55"/>
    <p:sldId id="325" r:id="rId56"/>
    <p:sldId id="326" r:id="rId57"/>
    <p:sldId id="327" r:id="rId58"/>
    <p:sldId id="328" r:id="rId59"/>
    <p:sldId id="330" r:id="rId60"/>
    <p:sldId id="331" r:id="rId61"/>
    <p:sldId id="332" r:id="rId62"/>
    <p:sldId id="333" r:id="rId63"/>
    <p:sldId id="334" r:id="rId64"/>
    <p:sldId id="335" r:id="rId65"/>
    <p:sldId id="336" r:id="rId66"/>
    <p:sldId id="329" r:id="rId67"/>
    <p:sldId id="337" r:id="rId68"/>
    <p:sldId id="338" r:id="rId69"/>
    <p:sldId id="339"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5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39AEC1-5FAE-4E86-AAC3-93E11CB56D01}" v="272" dt="2020-09-24T15:41:20.5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90" y="6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loe" userId="e6988da4-938c-4591-b480-b8eb1c52aa0a" providerId="ADAL" clId="{2F39AEC1-5FAE-4E86-AAC3-93E11CB56D01}"/>
    <pc:docChg chg="undo custSel addSld delSld modSld sldOrd modMainMaster">
      <pc:chgData name="Chloe" userId="e6988da4-938c-4591-b480-b8eb1c52aa0a" providerId="ADAL" clId="{2F39AEC1-5FAE-4E86-AAC3-93E11CB56D01}" dt="2020-09-24T15:41:20.594" v="916" actId="1076"/>
      <pc:docMkLst>
        <pc:docMk/>
      </pc:docMkLst>
      <pc:sldChg chg="del">
        <pc:chgData name="Chloe" userId="e6988da4-938c-4591-b480-b8eb1c52aa0a" providerId="ADAL" clId="{2F39AEC1-5FAE-4E86-AAC3-93E11CB56D01}" dt="2020-09-24T15:12:29.597" v="3" actId="47"/>
        <pc:sldMkLst>
          <pc:docMk/>
          <pc:sldMk cId="479883336" sldId="258"/>
        </pc:sldMkLst>
      </pc:sldChg>
      <pc:sldChg chg="modAnim">
        <pc:chgData name="Chloe" userId="e6988da4-938c-4591-b480-b8eb1c52aa0a" providerId="ADAL" clId="{2F39AEC1-5FAE-4E86-AAC3-93E11CB56D01}" dt="2020-09-24T15:13:08.164" v="22"/>
        <pc:sldMkLst>
          <pc:docMk/>
          <pc:sldMk cId="1429742393" sldId="264"/>
        </pc:sldMkLst>
      </pc:sldChg>
      <pc:sldChg chg="modAnim">
        <pc:chgData name="Chloe" userId="e6988da4-938c-4591-b480-b8eb1c52aa0a" providerId="ADAL" clId="{2F39AEC1-5FAE-4E86-AAC3-93E11CB56D01}" dt="2020-09-24T15:13:14.332" v="25"/>
        <pc:sldMkLst>
          <pc:docMk/>
          <pc:sldMk cId="1765123588" sldId="265"/>
        </pc:sldMkLst>
      </pc:sldChg>
      <pc:sldChg chg="del">
        <pc:chgData name="Chloe" userId="e6988da4-938c-4591-b480-b8eb1c52aa0a" providerId="ADAL" clId="{2F39AEC1-5FAE-4E86-AAC3-93E11CB56D01}" dt="2020-09-24T15:18:15.792" v="219" actId="47"/>
        <pc:sldMkLst>
          <pc:docMk/>
          <pc:sldMk cId="1280964872" sldId="267"/>
        </pc:sldMkLst>
      </pc:sldChg>
      <pc:sldChg chg="del">
        <pc:chgData name="Chloe" userId="e6988da4-938c-4591-b480-b8eb1c52aa0a" providerId="ADAL" clId="{2F39AEC1-5FAE-4E86-AAC3-93E11CB56D01}" dt="2020-09-24T15:18:16.311" v="220" actId="47"/>
        <pc:sldMkLst>
          <pc:docMk/>
          <pc:sldMk cId="3921331468" sldId="268"/>
        </pc:sldMkLst>
      </pc:sldChg>
      <pc:sldChg chg="del">
        <pc:chgData name="Chloe" userId="e6988da4-938c-4591-b480-b8eb1c52aa0a" providerId="ADAL" clId="{2F39AEC1-5FAE-4E86-AAC3-93E11CB56D01}" dt="2020-09-24T15:18:16.871" v="221" actId="47"/>
        <pc:sldMkLst>
          <pc:docMk/>
          <pc:sldMk cId="2186704910" sldId="269"/>
        </pc:sldMkLst>
      </pc:sldChg>
      <pc:sldChg chg="del">
        <pc:chgData name="Chloe" userId="e6988da4-938c-4591-b480-b8eb1c52aa0a" providerId="ADAL" clId="{2F39AEC1-5FAE-4E86-AAC3-93E11CB56D01}" dt="2020-09-24T15:12:27.012" v="2" actId="47"/>
        <pc:sldMkLst>
          <pc:docMk/>
          <pc:sldMk cId="4114397017" sldId="271"/>
        </pc:sldMkLst>
      </pc:sldChg>
      <pc:sldChg chg="delSp modSp mod">
        <pc:chgData name="Chloe" userId="e6988da4-938c-4591-b480-b8eb1c52aa0a" providerId="ADAL" clId="{2F39AEC1-5FAE-4E86-AAC3-93E11CB56D01}" dt="2020-09-24T15:19:28.307" v="254" actId="478"/>
        <pc:sldMkLst>
          <pc:docMk/>
          <pc:sldMk cId="231810527" sldId="273"/>
        </pc:sldMkLst>
        <pc:spChg chg="mod">
          <ac:chgData name="Chloe" userId="e6988da4-938c-4591-b480-b8eb1c52aa0a" providerId="ADAL" clId="{2F39AEC1-5FAE-4E86-AAC3-93E11CB56D01}" dt="2020-09-24T15:19:18.467" v="251" actId="6549"/>
          <ac:spMkLst>
            <pc:docMk/>
            <pc:sldMk cId="231810527" sldId="273"/>
            <ac:spMk id="2" creationId="{00000000-0000-0000-0000-000000000000}"/>
          </ac:spMkLst>
        </pc:spChg>
        <pc:spChg chg="mod">
          <ac:chgData name="Chloe" userId="e6988da4-938c-4591-b480-b8eb1c52aa0a" providerId="ADAL" clId="{2F39AEC1-5FAE-4E86-AAC3-93E11CB56D01}" dt="2020-09-24T15:19:15.370" v="247"/>
          <ac:spMkLst>
            <pc:docMk/>
            <pc:sldMk cId="231810527" sldId="273"/>
            <ac:spMk id="3" creationId="{00000000-0000-0000-0000-000000000000}"/>
          </ac:spMkLst>
        </pc:spChg>
        <pc:picChg chg="del mod">
          <ac:chgData name="Chloe" userId="e6988da4-938c-4591-b480-b8eb1c52aa0a" providerId="ADAL" clId="{2F39AEC1-5FAE-4E86-AAC3-93E11CB56D01}" dt="2020-09-24T15:19:28.307" v="254" actId="478"/>
          <ac:picMkLst>
            <pc:docMk/>
            <pc:sldMk cId="231810527" sldId="273"/>
            <ac:picMk id="6" creationId="{D256E24F-D2F9-416E-8E8B-8D4ACBEBA62F}"/>
          </ac:picMkLst>
        </pc:picChg>
      </pc:sldChg>
      <pc:sldChg chg="modSp mod">
        <pc:chgData name="Chloe" userId="e6988da4-938c-4591-b480-b8eb1c52aa0a" providerId="ADAL" clId="{2F39AEC1-5FAE-4E86-AAC3-93E11CB56D01}" dt="2020-09-24T15:14:17.565" v="104" actId="20577"/>
        <pc:sldMkLst>
          <pc:docMk/>
          <pc:sldMk cId="2228232463" sldId="277"/>
        </pc:sldMkLst>
        <pc:spChg chg="mod">
          <ac:chgData name="Chloe" userId="e6988da4-938c-4591-b480-b8eb1c52aa0a" providerId="ADAL" clId="{2F39AEC1-5FAE-4E86-AAC3-93E11CB56D01}" dt="2020-09-24T15:14:17.565" v="104" actId="20577"/>
          <ac:spMkLst>
            <pc:docMk/>
            <pc:sldMk cId="2228232463" sldId="277"/>
            <ac:spMk id="2" creationId="{00000000-0000-0000-0000-000000000000}"/>
          </ac:spMkLst>
        </pc:spChg>
      </pc:sldChg>
      <pc:sldChg chg="modSp mod">
        <pc:chgData name="Chloe" userId="e6988da4-938c-4591-b480-b8eb1c52aa0a" providerId="ADAL" clId="{2F39AEC1-5FAE-4E86-AAC3-93E11CB56D01}" dt="2020-09-24T15:13:35.699" v="54" actId="20577"/>
        <pc:sldMkLst>
          <pc:docMk/>
          <pc:sldMk cId="2101112388" sldId="278"/>
        </pc:sldMkLst>
        <pc:spChg chg="mod">
          <ac:chgData name="Chloe" userId="e6988da4-938c-4591-b480-b8eb1c52aa0a" providerId="ADAL" clId="{2F39AEC1-5FAE-4E86-AAC3-93E11CB56D01}" dt="2020-09-24T15:13:35.699" v="54" actId="20577"/>
          <ac:spMkLst>
            <pc:docMk/>
            <pc:sldMk cId="2101112388" sldId="278"/>
            <ac:spMk id="2" creationId="{BBBA1328-9A97-447A-B4E5-3F6137A39522}"/>
          </ac:spMkLst>
        </pc:spChg>
      </pc:sldChg>
      <pc:sldChg chg="modSp mod">
        <pc:chgData name="Chloe" userId="e6988da4-938c-4591-b480-b8eb1c52aa0a" providerId="ADAL" clId="{2F39AEC1-5FAE-4E86-AAC3-93E11CB56D01}" dt="2020-09-24T15:18:22.563" v="228" actId="20577"/>
        <pc:sldMkLst>
          <pc:docMk/>
          <pc:sldMk cId="1859417871" sldId="279"/>
        </pc:sldMkLst>
        <pc:spChg chg="mod">
          <ac:chgData name="Chloe" userId="e6988da4-938c-4591-b480-b8eb1c52aa0a" providerId="ADAL" clId="{2F39AEC1-5FAE-4E86-AAC3-93E11CB56D01}" dt="2020-09-24T15:18:22.563" v="228" actId="20577"/>
          <ac:spMkLst>
            <pc:docMk/>
            <pc:sldMk cId="1859417871" sldId="279"/>
            <ac:spMk id="3" creationId="{078E81BA-3455-4020-ACE6-E09DE1C843C7}"/>
          </ac:spMkLst>
        </pc:spChg>
      </pc:sldChg>
      <pc:sldChg chg="modSp mod">
        <pc:chgData name="Chloe" userId="e6988da4-938c-4591-b480-b8eb1c52aa0a" providerId="ADAL" clId="{2F39AEC1-5FAE-4E86-AAC3-93E11CB56D01}" dt="2020-09-24T15:18:27.340" v="235" actId="20577"/>
        <pc:sldMkLst>
          <pc:docMk/>
          <pc:sldMk cId="2075760306" sldId="282"/>
        </pc:sldMkLst>
        <pc:spChg chg="mod">
          <ac:chgData name="Chloe" userId="e6988da4-938c-4591-b480-b8eb1c52aa0a" providerId="ADAL" clId="{2F39AEC1-5FAE-4E86-AAC3-93E11CB56D01}" dt="2020-09-24T15:18:27.340" v="235" actId="20577"/>
          <ac:spMkLst>
            <pc:docMk/>
            <pc:sldMk cId="2075760306" sldId="282"/>
            <ac:spMk id="3" creationId="{0E1670BC-B10C-4B1A-8B98-D3E8A1D53F80}"/>
          </ac:spMkLst>
        </pc:spChg>
      </pc:sldChg>
      <pc:sldChg chg="del">
        <pc:chgData name="Chloe" userId="e6988da4-938c-4591-b480-b8eb1c52aa0a" providerId="ADAL" clId="{2F39AEC1-5FAE-4E86-AAC3-93E11CB56D01}" dt="2020-09-24T15:12:13.952" v="0" actId="47"/>
        <pc:sldMkLst>
          <pc:docMk/>
          <pc:sldMk cId="2036430241" sldId="283"/>
        </pc:sldMkLst>
      </pc:sldChg>
      <pc:sldChg chg="addSp delSp modSp add mod ord">
        <pc:chgData name="Chloe" userId="e6988da4-938c-4591-b480-b8eb1c52aa0a" providerId="ADAL" clId="{2F39AEC1-5FAE-4E86-AAC3-93E11CB56D01}" dt="2020-09-24T15:19:39.520" v="259" actId="27636"/>
        <pc:sldMkLst>
          <pc:docMk/>
          <pc:sldMk cId="3490309154" sldId="283"/>
        </pc:sldMkLst>
        <pc:spChg chg="mod">
          <ac:chgData name="Chloe" userId="e6988da4-938c-4591-b480-b8eb1c52aa0a" providerId="ADAL" clId="{2F39AEC1-5FAE-4E86-AAC3-93E11CB56D01}" dt="2020-09-24T15:19:39.520" v="259" actId="27636"/>
          <ac:spMkLst>
            <pc:docMk/>
            <pc:sldMk cId="3490309154" sldId="283"/>
            <ac:spMk id="2" creationId="{00000000-0000-0000-0000-000000000000}"/>
          </ac:spMkLst>
        </pc:spChg>
        <pc:spChg chg="mod">
          <ac:chgData name="Chloe" userId="e6988da4-938c-4591-b480-b8eb1c52aa0a" providerId="ADAL" clId="{2F39AEC1-5FAE-4E86-AAC3-93E11CB56D01}" dt="2020-09-24T15:19:37.360" v="256"/>
          <ac:spMkLst>
            <pc:docMk/>
            <pc:sldMk cId="3490309154" sldId="283"/>
            <ac:spMk id="3" creationId="{00000000-0000-0000-0000-000000000000}"/>
          </ac:spMkLst>
        </pc:spChg>
        <pc:picChg chg="del">
          <ac:chgData name="Chloe" userId="e6988da4-938c-4591-b480-b8eb1c52aa0a" providerId="ADAL" clId="{2F39AEC1-5FAE-4E86-AAC3-93E11CB56D01}" dt="2020-09-24T15:15:42.860" v="177" actId="478"/>
          <ac:picMkLst>
            <pc:docMk/>
            <pc:sldMk cId="3490309154" sldId="283"/>
            <ac:picMk id="6" creationId="{D256E24F-D2F9-416E-8E8B-8D4ACBEBA62F}"/>
          </ac:picMkLst>
        </pc:picChg>
        <pc:picChg chg="add del mod">
          <ac:chgData name="Chloe" userId="e6988da4-938c-4591-b480-b8eb1c52aa0a" providerId="ADAL" clId="{2F39AEC1-5FAE-4E86-AAC3-93E11CB56D01}" dt="2020-09-24T15:15:59.797" v="181"/>
          <ac:picMkLst>
            <pc:docMk/>
            <pc:sldMk cId="3490309154" sldId="283"/>
            <ac:picMk id="1026" creationId="{CD26D75D-AEB4-4591-BE33-EB230EF97D8F}"/>
          </ac:picMkLst>
        </pc:picChg>
      </pc:sldChg>
      <pc:sldChg chg="del">
        <pc:chgData name="Chloe" userId="e6988da4-938c-4591-b480-b8eb1c52aa0a" providerId="ADAL" clId="{2F39AEC1-5FAE-4E86-AAC3-93E11CB56D01}" dt="2020-09-24T15:12:14.631" v="1" actId="47"/>
        <pc:sldMkLst>
          <pc:docMk/>
          <pc:sldMk cId="1115652192" sldId="284"/>
        </pc:sldMkLst>
      </pc:sldChg>
      <pc:sldChg chg="addSp modSp new mod">
        <pc:chgData name="Chloe" userId="e6988da4-938c-4591-b480-b8eb1c52aa0a" providerId="ADAL" clId="{2F39AEC1-5FAE-4E86-AAC3-93E11CB56D01}" dt="2020-09-24T15:16:57.660" v="199" actId="5793"/>
        <pc:sldMkLst>
          <pc:docMk/>
          <pc:sldMk cId="3332312509" sldId="284"/>
        </pc:sldMkLst>
        <pc:spChg chg="mod">
          <ac:chgData name="Chloe" userId="e6988da4-938c-4591-b480-b8eb1c52aa0a" providerId="ADAL" clId="{2F39AEC1-5FAE-4E86-AAC3-93E11CB56D01}" dt="2020-09-24T15:16:57.660" v="199" actId="5793"/>
          <ac:spMkLst>
            <pc:docMk/>
            <pc:sldMk cId="3332312509" sldId="284"/>
            <ac:spMk id="2" creationId="{D62BCC4D-AF14-4223-A006-4779B34D4EDB}"/>
          </ac:spMkLst>
        </pc:spChg>
        <pc:spChg chg="mod">
          <ac:chgData name="Chloe" userId="e6988da4-938c-4591-b480-b8eb1c52aa0a" providerId="ADAL" clId="{2F39AEC1-5FAE-4E86-AAC3-93E11CB56D01}" dt="2020-09-24T15:16:28.151" v="192"/>
          <ac:spMkLst>
            <pc:docMk/>
            <pc:sldMk cId="3332312509" sldId="284"/>
            <ac:spMk id="3" creationId="{31458561-5F45-433C-887A-8BECDCDCE91D}"/>
          </ac:spMkLst>
        </pc:spChg>
        <pc:picChg chg="add mod">
          <ac:chgData name="Chloe" userId="e6988da4-938c-4591-b480-b8eb1c52aa0a" providerId="ADAL" clId="{2F39AEC1-5FAE-4E86-AAC3-93E11CB56D01}" dt="2020-09-24T15:16:53.580" v="197" actId="14100"/>
          <ac:picMkLst>
            <pc:docMk/>
            <pc:sldMk cId="3332312509" sldId="284"/>
            <ac:picMk id="2050" creationId="{970C8C68-21DA-4597-9ABB-59E3A49753FC}"/>
          </ac:picMkLst>
        </pc:picChg>
        <pc:picChg chg="add mod">
          <ac:chgData name="Chloe" userId="e6988da4-938c-4591-b480-b8eb1c52aa0a" providerId="ADAL" clId="{2F39AEC1-5FAE-4E86-AAC3-93E11CB56D01}" dt="2020-09-24T15:16:53.580" v="197" actId="14100"/>
          <ac:picMkLst>
            <pc:docMk/>
            <pc:sldMk cId="3332312509" sldId="284"/>
            <ac:picMk id="2051" creationId="{9A817CEB-3C63-4D79-A5F5-C224DCB312E1}"/>
          </ac:picMkLst>
        </pc:picChg>
      </pc:sldChg>
      <pc:sldChg chg="addSp modSp new mod">
        <pc:chgData name="Chloe" userId="e6988da4-938c-4591-b480-b8eb1c52aa0a" providerId="ADAL" clId="{2F39AEC1-5FAE-4E86-AAC3-93E11CB56D01}" dt="2020-09-24T15:17:56.668" v="218" actId="20577"/>
        <pc:sldMkLst>
          <pc:docMk/>
          <pc:sldMk cId="1003220324" sldId="285"/>
        </pc:sldMkLst>
        <pc:spChg chg="mod">
          <ac:chgData name="Chloe" userId="e6988da4-938c-4591-b480-b8eb1c52aa0a" providerId="ADAL" clId="{2F39AEC1-5FAE-4E86-AAC3-93E11CB56D01}" dt="2020-09-24T15:17:56.668" v="218" actId="20577"/>
          <ac:spMkLst>
            <pc:docMk/>
            <pc:sldMk cId="1003220324" sldId="285"/>
            <ac:spMk id="2" creationId="{93E9E4B9-4FC0-4CE1-9D22-F5301630D455}"/>
          </ac:spMkLst>
        </pc:spChg>
        <pc:spChg chg="mod">
          <ac:chgData name="Chloe" userId="e6988da4-938c-4591-b480-b8eb1c52aa0a" providerId="ADAL" clId="{2F39AEC1-5FAE-4E86-AAC3-93E11CB56D01}" dt="2020-09-24T15:17:05.680" v="200"/>
          <ac:spMkLst>
            <pc:docMk/>
            <pc:sldMk cId="1003220324" sldId="285"/>
            <ac:spMk id="3" creationId="{0E68305A-63F4-4535-829C-4938592229DE}"/>
          </ac:spMkLst>
        </pc:spChg>
        <pc:picChg chg="add mod">
          <ac:chgData name="Chloe" userId="e6988da4-938c-4591-b480-b8eb1c52aa0a" providerId="ADAL" clId="{2F39AEC1-5FAE-4E86-AAC3-93E11CB56D01}" dt="2020-09-24T15:17:44.155" v="215" actId="1076"/>
          <ac:picMkLst>
            <pc:docMk/>
            <pc:sldMk cId="1003220324" sldId="285"/>
            <ac:picMk id="3074" creationId="{9DBC53CF-5868-4446-8A1D-347F12A106CF}"/>
          </ac:picMkLst>
        </pc:picChg>
      </pc:sldChg>
      <pc:sldChg chg="addSp delSp modSp new">
        <pc:chgData name="Chloe" userId="e6988da4-938c-4591-b480-b8eb1c52aa0a" providerId="ADAL" clId="{2F39AEC1-5FAE-4E86-AAC3-93E11CB56D01}" dt="2020-09-24T15:20:13.587" v="271" actId="1076"/>
        <pc:sldMkLst>
          <pc:docMk/>
          <pc:sldMk cId="1916696920" sldId="286"/>
        </pc:sldMkLst>
        <pc:spChg chg="mod">
          <ac:chgData name="Chloe" userId="e6988da4-938c-4591-b480-b8eb1c52aa0a" providerId="ADAL" clId="{2F39AEC1-5FAE-4E86-AAC3-93E11CB56D01}" dt="2020-09-24T15:20:02.508" v="265" actId="1076"/>
          <ac:spMkLst>
            <pc:docMk/>
            <pc:sldMk cId="1916696920" sldId="286"/>
            <ac:spMk id="2" creationId="{A1139AE9-3D8E-4158-BB2C-A32E096F9E80}"/>
          </ac:spMkLst>
        </pc:spChg>
        <pc:spChg chg="mod">
          <ac:chgData name="Chloe" userId="e6988da4-938c-4591-b480-b8eb1c52aa0a" providerId="ADAL" clId="{2F39AEC1-5FAE-4E86-AAC3-93E11CB56D01}" dt="2020-09-24T15:19:51.935" v="261"/>
          <ac:spMkLst>
            <pc:docMk/>
            <pc:sldMk cId="1916696920" sldId="286"/>
            <ac:spMk id="3" creationId="{9FABDDF5-FF9F-48E2-99A3-5E88A869DFF9}"/>
          </ac:spMkLst>
        </pc:spChg>
        <pc:picChg chg="add del mod">
          <ac:chgData name="Chloe" userId="e6988da4-938c-4591-b480-b8eb1c52aa0a" providerId="ADAL" clId="{2F39AEC1-5FAE-4E86-AAC3-93E11CB56D01}" dt="2020-09-24T15:20:02.963" v="266"/>
          <ac:picMkLst>
            <pc:docMk/>
            <pc:sldMk cId="1916696920" sldId="286"/>
            <ac:picMk id="4098" creationId="{76603CB3-E725-4E13-A153-CAEB34B6FD43}"/>
          </ac:picMkLst>
        </pc:picChg>
        <pc:picChg chg="add mod">
          <ac:chgData name="Chloe" userId="e6988da4-938c-4591-b480-b8eb1c52aa0a" providerId="ADAL" clId="{2F39AEC1-5FAE-4E86-AAC3-93E11CB56D01}" dt="2020-09-24T15:20:13.587" v="271" actId="1076"/>
          <ac:picMkLst>
            <pc:docMk/>
            <pc:sldMk cId="1916696920" sldId="286"/>
            <ac:picMk id="4100" creationId="{546AEDE5-8616-4B40-8668-05EFBB6B7245}"/>
          </ac:picMkLst>
        </pc:picChg>
      </pc:sldChg>
      <pc:sldChg chg="addSp modSp new">
        <pc:chgData name="Chloe" userId="e6988da4-938c-4591-b480-b8eb1c52aa0a" providerId="ADAL" clId="{2F39AEC1-5FAE-4E86-AAC3-93E11CB56D01}" dt="2020-09-24T15:20:46.651" v="279" actId="14100"/>
        <pc:sldMkLst>
          <pc:docMk/>
          <pc:sldMk cId="2793149646" sldId="287"/>
        </pc:sldMkLst>
        <pc:spChg chg="mod">
          <ac:chgData name="Chloe" userId="e6988da4-938c-4591-b480-b8eb1c52aa0a" providerId="ADAL" clId="{2F39AEC1-5FAE-4E86-AAC3-93E11CB56D01}" dt="2020-09-24T15:20:26.377" v="273"/>
          <ac:spMkLst>
            <pc:docMk/>
            <pc:sldMk cId="2793149646" sldId="287"/>
            <ac:spMk id="2" creationId="{C676493F-C5B5-43A8-9DA2-019716EBD92C}"/>
          </ac:spMkLst>
        </pc:spChg>
        <pc:spChg chg="mod">
          <ac:chgData name="Chloe" userId="e6988da4-938c-4591-b480-b8eb1c52aa0a" providerId="ADAL" clId="{2F39AEC1-5FAE-4E86-AAC3-93E11CB56D01}" dt="2020-09-24T15:20:22.079" v="272"/>
          <ac:spMkLst>
            <pc:docMk/>
            <pc:sldMk cId="2793149646" sldId="287"/>
            <ac:spMk id="3" creationId="{2BB798BB-BFF4-40BA-A518-AE3D22E8E906}"/>
          </ac:spMkLst>
        </pc:spChg>
        <pc:picChg chg="add mod">
          <ac:chgData name="Chloe" userId="e6988da4-938c-4591-b480-b8eb1c52aa0a" providerId="ADAL" clId="{2F39AEC1-5FAE-4E86-AAC3-93E11CB56D01}" dt="2020-09-24T15:20:46.651" v="279" actId="14100"/>
          <ac:picMkLst>
            <pc:docMk/>
            <pc:sldMk cId="2793149646" sldId="287"/>
            <ac:picMk id="6146" creationId="{C3D802C8-BC55-4A75-BF74-B07278F0373B}"/>
          </ac:picMkLst>
        </pc:picChg>
        <pc:picChg chg="add mod">
          <ac:chgData name="Chloe" userId="e6988da4-938c-4591-b480-b8eb1c52aa0a" providerId="ADAL" clId="{2F39AEC1-5FAE-4E86-AAC3-93E11CB56D01}" dt="2020-09-24T15:20:46.651" v="279" actId="14100"/>
          <ac:picMkLst>
            <pc:docMk/>
            <pc:sldMk cId="2793149646" sldId="287"/>
            <ac:picMk id="6147" creationId="{1C5F640F-AB5E-494E-984B-3D2E7BC2E9F1}"/>
          </ac:picMkLst>
        </pc:picChg>
      </pc:sldChg>
      <pc:sldChg chg="addSp modSp new mod">
        <pc:chgData name="Chloe" userId="e6988da4-938c-4591-b480-b8eb1c52aa0a" providerId="ADAL" clId="{2F39AEC1-5FAE-4E86-AAC3-93E11CB56D01}" dt="2020-09-24T15:21:09.259" v="285" actId="14100"/>
        <pc:sldMkLst>
          <pc:docMk/>
          <pc:sldMk cId="3930496410" sldId="288"/>
        </pc:sldMkLst>
        <pc:spChg chg="mod">
          <ac:chgData name="Chloe" userId="e6988da4-938c-4591-b480-b8eb1c52aa0a" providerId="ADAL" clId="{2F39AEC1-5FAE-4E86-AAC3-93E11CB56D01}" dt="2020-09-24T15:21:02.187" v="282" actId="14100"/>
          <ac:spMkLst>
            <pc:docMk/>
            <pc:sldMk cId="3930496410" sldId="288"/>
            <ac:spMk id="2" creationId="{4D722DCB-2C73-4EF2-AB47-8CA8BFE746EC}"/>
          </ac:spMkLst>
        </pc:spChg>
        <pc:spChg chg="mod">
          <ac:chgData name="Chloe" userId="e6988da4-938c-4591-b480-b8eb1c52aa0a" providerId="ADAL" clId="{2F39AEC1-5FAE-4E86-AAC3-93E11CB56D01}" dt="2020-09-24T15:20:55.287" v="280"/>
          <ac:spMkLst>
            <pc:docMk/>
            <pc:sldMk cId="3930496410" sldId="288"/>
            <ac:spMk id="3" creationId="{BAECD566-3A16-4E30-A721-FB5BEF94A36C}"/>
          </ac:spMkLst>
        </pc:spChg>
        <pc:picChg chg="add mod">
          <ac:chgData name="Chloe" userId="e6988da4-938c-4591-b480-b8eb1c52aa0a" providerId="ADAL" clId="{2F39AEC1-5FAE-4E86-AAC3-93E11CB56D01}" dt="2020-09-24T15:21:09.259" v="285" actId="14100"/>
          <ac:picMkLst>
            <pc:docMk/>
            <pc:sldMk cId="3930496410" sldId="288"/>
            <ac:picMk id="7170" creationId="{2C58EDCE-D81C-4A67-8F9C-5786330451D8}"/>
          </ac:picMkLst>
        </pc:picChg>
      </pc:sldChg>
      <pc:sldChg chg="addSp modSp new mod">
        <pc:chgData name="Chloe" userId="e6988da4-938c-4591-b480-b8eb1c52aa0a" providerId="ADAL" clId="{2F39AEC1-5FAE-4E86-AAC3-93E11CB56D01}" dt="2020-09-24T15:21:57.531" v="304" actId="14100"/>
        <pc:sldMkLst>
          <pc:docMk/>
          <pc:sldMk cId="1209395442" sldId="289"/>
        </pc:sldMkLst>
        <pc:spChg chg="mod">
          <ac:chgData name="Chloe" userId="e6988da4-938c-4591-b480-b8eb1c52aa0a" providerId="ADAL" clId="{2F39AEC1-5FAE-4E86-AAC3-93E11CB56D01}" dt="2020-09-24T15:21:57.531" v="304" actId="14100"/>
          <ac:spMkLst>
            <pc:docMk/>
            <pc:sldMk cId="1209395442" sldId="289"/>
            <ac:spMk id="2" creationId="{34AC8C03-119B-49D8-8B48-A61E3A97D98D}"/>
          </ac:spMkLst>
        </pc:spChg>
        <pc:spChg chg="mod">
          <ac:chgData name="Chloe" userId="e6988da4-938c-4591-b480-b8eb1c52aa0a" providerId="ADAL" clId="{2F39AEC1-5FAE-4E86-AAC3-93E11CB56D01}" dt="2020-09-24T15:21:15.455" v="286"/>
          <ac:spMkLst>
            <pc:docMk/>
            <pc:sldMk cId="1209395442" sldId="289"/>
            <ac:spMk id="3" creationId="{461F4033-1979-449D-B80C-78F29F4525D1}"/>
          </ac:spMkLst>
        </pc:spChg>
        <pc:picChg chg="add mod">
          <ac:chgData name="Chloe" userId="e6988da4-938c-4591-b480-b8eb1c52aa0a" providerId="ADAL" clId="{2F39AEC1-5FAE-4E86-AAC3-93E11CB56D01}" dt="2020-09-24T15:21:52.203" v="302" actId="14100"/>
          <ac:picMkLst>
            <pc:docMk/>
            <pc:sldMk cId="1209395442" sldId="289"/>
            <ac:picMk id="8194" creationId="{3FB1E96A-92B2-4A24-A918-8519A08080F2}"/>
          </ac:picMkLst>
        </pc:picChg>
        <pc:picChg chg="add mod">
          <ac:chgData name="Chloe" userId="e6988da4-938c-4591-b480-b8eb1c52aa0a" providerId="ADAL" clId="{2F39AEC1-5FAE-4E86-AAC3-93E11CB56D01}" dt="2020-09-24T15:21:53.851" v="303" actId="1076"/>
          <ac:picMkLst>
            <pc:docMk/>
            <pc:sldMk cId="1209395442" sldId="289"/>
            <ac:picMk id="8195" creationId="{291221C8-2073-40D4-9642-D967EA79FD67}"/>
          </ac:picMkLst>
        </pc:picChg>
      </pc:sldChg>
      <pc:sldChg chg="addSp modSp new">
        <pc:chgData name="Chloe" userId="e6988da4-938c-4591-b480-b8eb1c52aa0a" providerId="ADAL" clId="{2F39AEC1-5FAE-4E86-AAC3-93E11CB56D01}" dt="2020-09-24T15:22:16.074" v="309" actId="1076"/>
        <pc:sldMkLst>
          <pc:docMk/>
          <pc:sldMk cId="1464670170" sldId="290"/>
        </pc:sldMkLst>
        <pc:spChg chg="mod">
          <ac:chgData name="Chloe" userId="e6988da4-938c-4591-b480-b8eb1c52aa0a" providerId="ADAL" clId="{2F39AEC1-5FAE-4E86-AAC3-93E11CB56D01}" dt="2020-09-24T15:22:08.882" v="306"/>
          <ac:spMkLst>
            <pc:docMk/>
            <pc:sldMk cId="1464670170" sldId="290"/>
            <ac:spMk id="2" creationId="{27FBF11F-28E0-4B53-9953-9407F6814340}"/>
          </ac:spMkLst>
        </pc:spChg>
        <pc:spChg chg="mod">
          <ac:chgData name="Chloe" userId="e6988da4-938c-4591-b480-b8eb1c52aa0a" providerId="ADAL" clId="{2F39AEC1-5FAE-4E86-AAC3-93E11CB56D01}" dt="2020-09-24T15:22:04.392" v="305"/>
          <ac:spMkLst>
            <pc:docMk/>
            <pc:sldMk cId="1464670170" sldId="290"/>
            <ac:spMk id="3" creationId="{B4A7F1DE-3C09-4A61-9FFE-A942C27E9D09}"/>
          </ac:spMkLst>
        </pc:spChg>
        <pc:picChg chg="add mod">
          <ac:chgData name="Chloe" userId="e6988da4-938c-4591-b480-b8eb1c52aa0a" providerId="ADAL" clId="{2F39AEC1-5FAE-4E86-AAC3-93E11CB56D01}" dt="2020-09-24T15:22:16.074" v="309" actId="1076"/>
          <ac:picMkLst>
            <pc:docMk/>
            <pc:sldMk cId="1464670170" sldId="290"/>
            <ac:picMk id="9218" creationId="{E2DB9BE4-D2E5-4E54-8D9E-718B28A2E2B4}"/>
          </ac:picMkLst>
        </pc:picChg>
      </pc:sldChg>
      <pc:sldChg chg="addSp modSp new mod">
        <pc:chgData name="Chloe" userId="e6988da4-938c-4591-b480-b8eb1c52aa0a" providerId="ADAL" clId="{2F39AEC1-5FAE-4E86-AAC3-93E11CB56D01}" dt="2020-09-24T15:22:40.567" v="318"/>
        <pc:sldMkLst>
          <pc:docMk/>
          <pc:sldMk cId="4051553562" sldId="291"/>
        </pc:sldMkLst>
        <pc:spChg chg="mod">
          <ac:chgData name="Chloe" userId="e6988da4-938c-4591-b480-b8eb1c52aa0a" providerId="ADAL" clId="{2F39AEC1-5FAE-4E86-AAC3-93E11CB56D01}" dt="2020-09-24T15:22:27.251" v="313" actId="5793"/>
          <ac:spMkLst>
            <pc:docMk/>
            <pc:sldMk cId="4051553562" sldId="291"/>
            <ac:spMk id="2" creationId="{DF5920D6-8B15-4790-BB61-940D9F299EF2}"/>
          </ac:spMkLst>
        </pc:spChg>
        <pc:spChg chg="mod">
          <ac:chgData name="Chloe" userId="e6988da4-938c-4591-b480-b8eb1c52aa0a" providerId="ADAL" clId="{2F39AEC1-5FAE-4E86-AAC3-93E11CB56D01}" dt="2020-09-24T15:22:40.567" v="318"/>
          <ac:spMkLst>
            <pc:docMk/>
            <pc:sldMk cId="4051553562" sldId="291"/>
            <ac:spMk id="3" creationId="{7C67D421-ADE8-412B-879B-DD4DEB02DD3F}"/>
          </ac:spMkLst>
        </pc:spChg>
        <pc:picChg chg="add mod">
          <ac:chgData name="Chloe" userId="e6988da4-938c-4591-b480-b8eb1c52aa0a" providerId="ADAL" clId="{2F39AEC1-5FAE-4E86-AAC3-93E11CB56D01}" dt="2020-09-24T15:22:36.315" v="317" actId="1076"/>
          <ac:picMkLst>
            <pc:docMk/>
            <pc:sldMk cId="4051553562" sldId="291"/>
            <ac:picMk id="10242" creationId="{FCD6ED64-A484-4FE4-A9AA-5751AA086209}"/>
          </ac:picMkLst>
        </pc:picChg>
      </pc:sldChg>
      <pc:sldChg chg="addSp delSp modSp new mod">
        <pc:chgData name="Chloe" userId="e6988da4-938c-4591-b480-b8eb1c52aa0a" providerId="ADAL" clId="{2F39AEC1-5FAE-4E86-AAC3-93E11CB56D01}" dt="2020-09-24T15:23:05.411" v="342" actId="20577"/>
        <pc:sldMkLst>
          <pc:docMk/>
          <pc:sldMk cId="399624131" sldId="292"/>
        </pc:sldMkLst>
        <pc:spChg chg="del">
          <ac:chgData name="Chloe" userId="e6988da4-938c-4591-b480-b8eb1c52aa0a" providerId="ADAL" clId="{2F39AEC1-5FAE-4E86-AAC3-93E11CB56D01}" dt="2020-09-24T15:22:46.937" v="319"/>
          <ac:spMkLst>
            <pc:docMk/>
            <pc:sldMk cId="399624131" sldId="292"/>
            <ac:spMk id="2" creationId="{B8BE0CFF-B7C5-4717-B1FE-D5FE330CDC5A}"/>
          </ac:spMkLst>
        </pc:spChg>
        <pc:spChg chg="del">
          <ac:chgData name="Chloe" userId="e6988da4-938c-4591-b480-b8eb1c52aa0a" providerId="ADAL" clId="{2F39AEC1-5FAE-4E86-AAC3-93E11CB56D01}" dt="2020-09-24T15:22:46.937" v="319"/>
          <ac:spMkLst>
            <pc:docMk/>
            <pc:sldMk cId="399624131" sldId="292"/>
            <ac:spMk id="3" creationId="{177FF8CE-F376-4F2B-B51B-E8CCF48333E1}"/>
          </ac:spMkLst>
        </pc:spChg>
        <pc:spChg chg="add mod">
          <ac:chgData name="Chloe" userId="e6988da4-938c-4591-b480-b8eb1c52aa0a" providerId="ADAL" clId="{2F39AEC1-5FAE-4E86-AAC3-93E11CB56D01}" dt="2020-09-24T15:23:05.411" v="342" actId="20577"/>
          <ac:spMkLst>
            <pc:docMk/>
            <pc:sldMk cId="399624131" sldId="292"/>
            <ac:spMk id="4" creationId="{F195BAD6-373F-4BB0-BE1A-5D07E8440C28}"/>
          </ac:spMkLst>
        </pc:spChg>
        <pc:spChg chg="add mod">
          <ac:chgData name="Chloe" userId="e6988da4-938c-4591-b480-b8eb1c52aa0a" providerId="ADAL" clId="{2F39AEC1-5FAE-4E86-AAC3-93E11CB56D01}" dt="2020-09-24T15:22:46.937" v="319"/>
          <ac:spMkLst>
            <pc:docMk/>
            <pc:sldMk cId="399624131" sldId="292"/>
            <ac:spMk id="5" creationId="{1BB24DA5-86B9-4338-A793-6DEE05F579A1}"/>
          </ac:spMkLst>
        </pc:spChg>
      </pc:sldChg>
      <pc:sldChg chg="modSp new mod">
        <pc:chgData name="Chloe" userId="e6988da4-938c-4591-b480-b8eb1c52aa0a" providerId="ADAL" clId="{2F39AEC1-5FAE-4E86-AAC3-93E11CB56D01}" dt="2020-09-24T15:23:38.141" v="363" actId="20577"/>
        <pc:sldMkLst>
          <pc:docMk/>
          <pc:sldMk cId="909914706" sldId="293"/>
        </pc:sldMkLst>
        <pc:spChg chg="mod">
          <ac:chgData name="Chloe" userId="e6988da4-938c-4591-b480-b8eb1c52aa0a" providerId="ADAL" clId="{2F39AEC1-5FAE-4E86-AAC3-93E11CB56D01}" dt="2020-09-24T15:23:33.094" v="351" actId="20577"/>
          <ac:spMkLst>
            <pc:docMk/>
            <pc:sldMk cId="909914706" sldId="293"/>
            <ac:spMk id="2" creationId="{CF520E85-096B-454E-86BE-5E4F8C36DC24}"/>
          </ac:spMkLst>
        </pc:spChg>
        <pc:spChg chg="mod">
          <ac:chgData name="Chloe" userId="e6988da4-938c-4591-b480-b8eb1c52aa0a" providerId="ADAL" clId="{2F39AEC1-5FAE-4E86-AAC3-93E11CB56D01}" dt="2020-09-24T15:23:38.141" v="363" actId="20577"/>
          <ac:spMkLst>
            <pc:docMk/>
            <pc:sldMk cId="909914706" sldId="293"/>
            <ac:spMk id="3" creationId="{0F4B77A9-70C3-4F65-8740-44615E6AB9FD}"/>
          </ac:spMkLst>
        </pc:spChg>
      </pc:sldChg>
      <pc:sldChg chg="modSp add mod">
        <pc:chgData name="Chloe" userId="e6988da4-938c-4591-b480-b8eb1c52aa0a" providerId="ADAL" clId="{2F39AEC1-5FAE-4E86-AAC3-93E11CB56D01}" dt="2020-09-24T15:19:23.189" v="253" actId="20577"/>
        <pc:sldMkLst>
          <pc:docMk/>
          <pc:sldMk cId="650679498" sldId="294"/>
        </pc:sldMkLst>
        <pc:spChg chg="mod">
          <ac:chgData name="Chloe" userId="e6988da4-938c-4591-b480-b8eb1c52aa0a" providerId="ADAL" clId="{2F39AEC1-5FAE-4E86-AAC3-93E11CB56D01}" dt="2020-09-24T15:19:23.189" v="253" actId="20577"/>
          <ac:spMkLst>
            <pc:docMk/>
            <pc:sldMk cId="650679498" sldId="294"/>
            <ac:spMk id="3" creationId="{00000000-0000-0000-0000-000000000000}"/>
          </ac:spMkLst>
        </pc:spChg>
      </pc:sldChg>
      <pc:sldChg chg="modSp add mod">
        <pc:chgData name="Chloe" userId="e6988da4-938c-4591-b480-b8eb1c52aa0a" providerId="ADAL" clId="{2F39AEC1-5FAE-4E86-AAC3-93E11CB56D01}" dt="2020-09-24T15:19:43.565" v="260" actId="20577"/>
        <pc:sldMkLst>
          <pc:docMk/>
          <pc:sldMk cId="2318255747" sldId="295"/>
        </pc:sldMkLst>
        <pc:spChg chg="mod">
          <ac:chgData name="Chloe" userId="e6988da4-938c-4591-b480-b8eb1c52aa0a" providerId="ADAL" clId="{2F39AEC1-5FAE-4E86-AAC3-93E11CB56D01}" dt="2020-09-24T15:19:43.565" v="260" actId="20577"/>
          <ac:spMkLst>
            <pc:docMk/>
            <pc:sldMk cId="2318255747" sldId="295"/>
            <ac:spMk id="3" creationId="{00000000-0000-0000-0000-000000000000}"/>
          </ac:spMkLst>
        </pc:spChg>
      </pc:sldChg>
      <pc:sldChg chg="addSp modSp new mod">
        <pc:chgData name="Chloe" userId="e6988da4-938c-4591-b480-b8eb1c52aa0a" providerId="ADAL" clId="{2F39AEC1-5FAE-4E86-AAC3-93E11CB56D01}" dt="2020-09-24T15:24:06.171" v="380" actId="20577"/>
        <pc:sldMkLst>
          <pc:docMk/>
          <pc:sldMk cId="2792525648" sldId="296"/>
        </pc:sldMkLst>
        <pc:spChg chg="mod">
          <ac:chgData name="Chloe" userId="e6988da4-938c-4591-b480-b8eb1c52aa0a" providerId="ADAL" clId="{2F39AEC1-5FAE-4E86-AAC3-93E11CB56D01}" dt="2020-09-24T15:24:06.171" v="380" actId="20577"/>
          <ac:spMkLst>
            <pc:docMk/>
            <pc:sldMk cId="2792525648" sldId="296"/>
            <ac:spMk id="2" creationId="{2B312897-A0C3-457D-BA67-55EB821FBAF1}"/>
          </ac:spMkLst>
        </pc:spChg>
        <pc:picChg chg="add mod">
          <ac:chgData name="Chloe" userId="e6988da4-938c-4591-b480-b8eb1c52aa0a" providerId="ADAL" clId="{2F39AEC1-5FAE-4E86-AAC3-93E11CB56D01}" dt="2020-09-24T15:24:03.275" v="375" actId="1076"/>
          <ac:picMkLst>
            <pc:docMk/>
            <pc:sldMk cId="2792525648" sldId="296"/>
            <ac:picMk id="11266" creationId="{8652F027-5434-40B1-A8E4-92311FC8C69D}"/>
          </ac:picMkLst>
        </pc:picChg>
      </pc:sldChg>
      <pc:sldChg chg="addSp modSp new mod">
        <pc:chgData name="Chloe" userId="e6988da4-938c-4591-b480-b8eb1c52aa0a" providerId="ADAL" clId="{2F39AEC1-5FAE-4E86-AAC3-93E11CB56D01}" dt="2020-09-24T15:24:28.483" v="390" actId="14100"/>
        <pc:sldMkLst>
          <pc:docMk/>
          <pc:sldMk cId="3327750570" sldId="297"/>
        </pc:sldMkLst>
        <pc:spChg chg="mod">
          <ac:chgData name="Chloe" userId="e6988da4-938c-4591-b480-b8eb1c52aa0a" providerId="ADAL" clId="{2F39AEC1-5FAE-4E86-AAC3-93E11CB56D01}" dt="2020-09-24T15:24:21.277" v="387" actId="20577"/>
          <ac:spMkLst>
            <pc:docMk/>
            <pc:sldMk cId="3327750570" sldId="297"/>
            <ac:spMk id="2" creationId="{64B847A5-268F-465F-BFE3-797D9E90CA2C}"/>
          </ac:spMkLst>
        </pc:spChg>
        <pc:spChg chg="mod">
          <ac:chgData name="Chloe" userId="e6988da4-938c-4591-b480-b8eb1c52aa0a" providerId="ADAL" clId="{2F39AEC1-5FAE-4E86-AAC3-93E11CB56D01}" dt="2020-09-24T15:24:14.463" v="381"/>
          <ac:spMkLst>
            <pc:docMk/>
            <pc:sldMk cId="3327750570" sldId="297"/>
            <ac:spMk id="3" creationId="{AE595842-A94F-442B-B3DF-97CF0DF71632}"/>
          </ac:spMkLst>
        </pc:spChg>
        <pc:picChg chg="add mod">
          <ac:chgData name="Chloe" userId="e6988da4-938c-4591-b480-b8eb1c52aa0a" providerId="ADAL" clId="{2F39AEC1-5FAE-4E86-AAC3-93E11CB56D01}" dt="2020-09-24T15:24:28.483" v="390" actId="14100"/>
          <ac:picMkLst>
            <pc:docMk/>
            <pc:sldMk cId="3327750570" sldId="297"/>
            <ac:picMk id="12290" creationId="{BA0CA252-B298-4629-B347-2B416E06C766}"/>
          </ac:picMkLst>
        </pc:picChg>
      </pc:sldChg>
      <pc:sldChg chg="addSp modSp new mod">
        <pc:chgData name="Chloe" userId="e6988da4-938c-4591-b480-b8eb1c52aa0a" providerId="ADAL" clId="{2F39AEC1-5FAE-4E86-AAC3-93E11CB56D01}" dt="2020-09-24T15:24:47.379" v="395"/>
        <pc:sldMkLst>
          <pc:docMk/>
          <pc:sldMk cId="3510010331" sldId="298"/>
        </pc:sldMkLst>
        <pc:spChg chg="mod">
          <ac:chgData name="Chloe" userId="e6988da4-938c-4591-b480-b8eb1c52aa0a" providerId="ADAL" clId="{2F39AEC1-5FAE-4E86-AAC3-93E11CB56D01}" dt="2020-09-24T15:24:47.379" v="395"/>
          <ac:spMkLst>
            <pc:docMk/>
            <pc:sldMk cId="3510010331" sldId="298"/>
            <ac:spMk id="2" creationId="{FE4F8617-E627-4B69-BACC-FE6042FAA141}"/>
          </ac:spMkLst>
        </pc:spChg>
        <pc:picChg chg="add mod">
          <ac:chgData name="Chloe" userId="e6988da4-938c-4591-b480-b8eb1c52aa0a" providerId="ADAL" clId="{2F39AEC1-5FAE-4E86-AAC3-93E11CB56D01}" dt="2020-09-24T15:24:40.379" v="393" actId="14100"/>
          <ac:picMkLst>
            <pc:docMk/>
            <pc:sldMk cId="3510010331" sldId="298"/>
            <ac:picMk id="13314" creationId="{F9F75136-CF44-42B8-915F-01B6AA934903}"/>
          </ac:picMkLst>
        </pc:picChg>
      </pc:sldChg>
      <pc:sldChg chg="addSp modSp new">
        <pc:chgData name="Chloe" userId="e6988da4-938c-4591-b480-b8eb1c52aa0a" providerId="ADAL" clId="{2F39AEC1-5FAE-4E86-AAC3-93E11CB56D01}" dt="2020-09-24T15:25:09.139" v="401" actId="1076"/>
        <pc:sldMkLst>
          <pc:docMk/>
          <pc:sldMk cId="4102992722" sldId="299"/>
        </pc:sldMkLst>
        <pc:spChg chg="mod">
          <ac:chgData name="Chloe" userId="e6988da4-938c-4591-b480-b8eb1c52aa0a" providerId="ADAL" clId="{2F39AEC1-5FAE-4E86-AAC3-93E11CB56D01}" dt="2020-09-24T15:25:02.233" v="397"/>
          <ac:spMkLst>
            <pc:docMk/>
            <pc:sldMk cId="4102992722" sldId="299"/>
            <ac:spMk id="2" creationId="{69089198-587D-42E4-B1E4-F03C85418921}"/>
          </ac:spMkLst>
        </pc:spChg>
        <pc:spChg chg="mod">
          <ac:chgData name="Chloe" userId="e6988da4-938c-4591-b480-b8eb1c52aa0a" providerId="ADAL" clId="{2F39AEC1-5FAE-4E86-AAC3-93E11CB56D01}" dt="2020-09-24T15:24:57.528" v="396"/>
          <ac:spMkLst>
            <pc:docMk/>
            <pc:sldMk cId="4102992722" sldId="299"/>
            <ac:spMk id="3" creationId="{82D681DB-9BF6-4ECA-98A0-E1C108DBADD6}"/>
          </ac:spMkLst>
        </pc:spChg>
        <pc:picChg chg="add mod">
          <ac:chgData name="Chloe" userId="e6988da4-938c-4591-b480-b8eb1c52aa0a" providerId="ADAL" clId="{2F39AEC1-5FAE-4E86-AAC3-93E11CB56D01}" dt="2020-09-24T15:25:09.139" v="401" actId="1076"/>
          <ac:picMkLst>
            <pc:docMk/>
            <pc:sldMk cId="4102992722" sldId="299"/>
            <ac:picMk id="14338" creationId="{BC1EDEA8-CF9B-4F85-BA22-05A166B8D29A}"/>
          </ac:picMkLst>
        </pc:picChg>
      </pc:sldChg>
      <pc:sldChg chg="addSp modSp new">
        <pc:chgData name="Chloe" userId="e6988da4-938c-4591-b480-b8eb1c52aa0a" providerId="ADAL" clId="{2F39AEC1-5FAE-4E86-AAC3-93E11CB56D01}" dt="2020-09-24T15:25:28.068" v="408" actId="14100"/>
        <pc:sldMkLst>
          <pc:docMk/>
          <pc:sldMk cId="863201157" sldId="300"/>
        </pc:sldMkLst>
        <pc:spChg chg="mod">
          <ac:chgData name="Chloe" userId="e6988da4-938c-4591-b480-b8eb1c52aa0a" providerId="ADAL" clId="{2F39AEC1-5FAE-4E86-AAC3-93E11CB56D01}" dt="2020-09-24T15:25:14.924" v="402"/>
          <ac:spMkLst>
            <pc:docMk/>
            <pc:sldMk cId="863201157" sldId="300"/>
            <ac:spMk id="2" creationId="{FEF29332-8A5D-40D3-9838-F54A9EEBC2A4}"/>
          </ac:spMkLst>
        </pc:spChg>
        <pc:spChg chg="mod">
          <ac:chgData name="Chloe" userId="e6988da4-938c-4591-b480-b8eb1c52aa0a" providerId="ADAL" clId="{2F39AEC1-5FAE-4E86-AAC3-93E11CB56D01}" dt="2020-09-24T15:25:23.795" v="406" actId="1076"/>
          <ac:spMkLst>
            <pc:docMk/>
            <pc:sldMk cId="863201157" sldId="300"/>
            <ac:spMk id="3" creationId="{18B161CB-DFC9-4B42-9643-8B3B5BA15516}"/>
          </ac:spMkLst>
        </pc:spChg>
        <pc:picChg chg="add mod">
          <ac:chgData name="Chloe" userId="e6988da4-938c-4591-b480-b8eb1c52aa0a" providerId="ADAL" clId="{2F39AEC1-5FAE-4E86-AAC3-93E11CB56D01}" dt="2020-09-24T15:25:28.068" v="408" actId="14100"/>
          <ac:picMkLst>
            <pc:docMk/>
            <pc:sldMk cId="863201157" sldId="300"/>
            <ac:picMk id="15362" creationId="{5FF9EFAB-D7D6-46A2-A7C7-7B8964715D61}"/>
          </ac:picMkLst>
        </pc:picChg>
      </pc:sldChg>
      <pc:sldChg chg="addSp delSp modSp new">
        <pc:chgData name="Chloe" userId="e6988da4-938c-4591-b480-b8eb1c52aa0a" providerId="ADAL" clId="{2F39AEC1-5FAE-4E86-AAC3-93E11CB56D01}" dt="2020-09-24T15:25:54.899" v="417" actId="14100"/>
        <pc:sldMkLst>
          <pc:docMk/>
          <pc:sldMk cId="3641545675" sldId="301"/>
        </pc:sldMkLst>
        <pc:spChg chg="mod">
          <ac:chgData name="Chloe" userId="e6988da4-938c-4591-b480-b8eb1c52aa0a" providerId="ADAL" clId="{2F39AEC1-5FAE-4E86-AAC3-93E11CB56D01}" dt="2020-09-24T15:25:33.643" v="409"/>
          <ac:spMkLst>
            <pc:docMk/>
            <pc:sldMk cId="3641545675" sldId="301"/>
            <ac:spMk id="2" creationId="{34578965-C6C0-4169-B012-87B6AAB00AB1}"/>
          </ac:spMkLst>
        </pc:spChg>
        <pc:spChg chg="mod">
          <ac:chgData name="Chloe" userId="e6988da4-938c-4591-b480-b8eb1c52aa0a" providerId="ADAL" clId="{2F39AEC1-5FAE-4E86-AAC3-93E11CB56D01}" dt="2020-09-24T15:25:47.107" v="413" actId="1076"/>
          <ac:spMkLst>
            <pc:docMk/>
            <pc:sldMk cId="3641545675" sldId="301"/>
            <ac:spMk id="3" creationId="{F03BEF5B-196A-4036-A7D1-0A3DED6AA430}"/>
          </ac:spMkLst>
        </pc:spChg>
        <pc:picChg chg="add del mod">
          <ac:chgData name="Chloe" userId="e6988da4-938c-4591-b480-b8eb1c52aa0a" providerId="ADAL" clId="{2F39AEC1-5FAE-4E86-AAC3-93E11CB56D01}" dt="2020-09-24T15:25:47.540" v="414"/>
          <ac:picMkLst>
            <pc:docMk/>
            <pc:sldMk cId="3641545675" sldId="301"/>
            <ac:picMk id="16386" creationId="{922B7A60-AA9D-4C44-97F8-23716BC143B9}"/>
          </ac:picMkLst>
        </pc:picChg>
        <pc:picChg chg="add mod">
          <ac:chgData name="Chloe" userId="e6988da4-938c-4591-b480-b8eb1c52aa0a" providerId="ADAL" clId="{2F39AEC1-5FAE-4E86-AAC3-93E11CB56D01}" dt="2020-09-24T15:25:54.899" v="417" actId="14100"/>
          <ac:picMkLst>
            <pc:docMk/>
            <pc:sldMk cId="3641545675" sldId="301"/>
            <ac:picMk id="16388" creationId="{A282A2D2-B8C9-42B2-A897-07088DBDA05F}"/>
          </ac:picMkLst>
        </pc:picChg>
      </pc:sldChg>
      <pc:sldChg chg="addSp modSp new mod">
        <pc:chgData name="Chloe" userId="e6988da4-938c-4591-b480-b8eb1c52aa0a" providerId="ADAL" clId="{2F39AEC1-5FAE-4E86-AAC3-93E11CB56D01}" dt="2020-09-24T15:26:49.507" v="428" actId="14100"/>
        <pc:sldMkLst>
          <pc:docMk/>
          <pc:sldMk cId="4114400021" sldId="302"/>
        </pc:sldMkLst>
        <pc:spChg chg="mod">
          <ac:chgData name="Chloe" userId="e6988da4-938c-4591-b480-b8eb1c52aa0a" providerId="ADAL" clId="{2F39AEC1-5FAE-4E86-AAC3-93E11CB56D01}" dt="2020-09-24T15:26:49.507" v="428" actId="14100"/>
          <ac:spMkLst>
            <pc:docMk/>
            <pc:sldMk cId="4114400021" sldId="302"/>
            <ac:spMk id="2" creationId="{F39D70BC-6294-40C1-BC95-5E64A52ACEC0}"/>
          </ac:spMkLst>
        </pc:spChg>
        <pc:spChg chg="mod">
          <ac:chgData name="Chloe" userId="e6988da4-938c-4591-b480-b8eb1c52aa0a" providerId="ADAL" clId="{2F39AEC1-5FAE-4E86-AAC3-93E11CB56D01}" dt="2020-09-24T15:26:02.391" v="418"/>
          <ac:spMkLst>
            <pc:docMk/>
            <pc:sldMk cId="4114400021" sldId="302"/>
            <ac:spMk id="3" creationId="{DBB99C0C-CD34-429D-9048-84CBEFF798BD}"/>
          </ac:spMkLst>
        </pc:spChg>
        <pc:picChg chg="add mod">
          <ac:chgData name="Chloe" userId="e6988da4-938c-4591-b480-b8eb1c52aa0a" providerId="ADAL" clId="{2F39AEC1-5FAE-4E86-AAC3-93E11CB56D01}" dt="2020-09-24T15:26:46.563" v="427" actId="14100"/>
          <ac:picMkLst>
            <pc:docMk/>
            <pc:sldMk cId="4114400021" sldId="302"/>
            <ac:picMk id="17410" creationId="{23DD44B3-A0A2-4A26-8818-516B423F444B}"/>
          </ac:picMkLst>
        </pc:picChg>
      </pc:sldChg>
      <pc:sldChg chg="addSp delSp modSp new mod">
        <pc:chgData name="Chloe" userId="e6988da4-938c-4591-b480-b8eb1c52aa0a" providerId="ADAL" clId="{2F39AEC1-5FAE-4E86-AAC3-93E11CB56D01}" dt="2020-09-24T15:27:37.339" v="482" actId="20577"/>
        <pc:sldMkLst>
          <pc:docMk/>
          <pc:sldMk cId="2144094065" sldId="303"/>
        </pc:sldMkLst>
        <pc:spChg chg="del">
          <ac:chgData name="Chloe" userId="e6988da4-938c-4591-b480-b8eb1c52aa0a" providerId="ADAL" clId="{2F39AEC1-5FAE-4E86-AAC3-93E11CB56D01}" dt="2020-09-24T15:27:27.665" v="451"/>
          <ac:spMkLst>
            <pc:docMk/>
            <pc:sldMk cId="2144094065" sldId="303"/>
            <ac:spMk id="2" creationId="{10925160-A1B3-4EC5-8DBE-F0FA6F19C3CA}"/>
          </ac:spMkLst>
        </pc:spChg>
        <pc:spChg chg="del">
          <ac:chgData name="Chloe" userId="e6988da4-938c-4591-b480-b8eb1c52aa0a" providerId="ADAL" clId="{2F39AEC1-5FAE-4E86-AAC3-93E11CB56D01}" dt="2020-09-24T15:27:27.665" v="451"/>
          <ac:spMkLst>
            <pc:docMk/>
            <pc:sldMk cId="2144094065" sldId="303"/>
            <ac:spMk id="3" creationId="{758F5104-85AC-4C9E-8FCE-9EA923091C37}"/>
          </ac:spMkLst>
        </pc:spChg>
        <pc:spChg chg="add mod">
          <ac:chgData name="Chloe" userId="e6988da4-938c-4591-b480-b8eb1c52aa0a" providerId="ADAL" clId="{2F39AEC1-5FAE-4E86-AAC3-93E11CB56D01}" dt="2020-09-24T15:27:37.339" v="482" actId="20577"/>
          <ac:spMkLst>
            <pc:docMk/>
            <pc:sldMk cId="2144094065" sldId="303"/>
            <ac:spMk id="4" creationId="{D66A078F-39C8-46D4-8814-7EA4BB554FC2}"/>
          </ac:spMkLst>
        </pc:spChg>
        <pc:spChg chg="add mod">
          <ac:chgData name="Chloe" userId="e6988da4-938c-4591-b480-b8eb1c52aa0a" providerId="ADAL" clId="{2F39AEC1-5FAE-4E86-AAC3-93E11CB56D01}" dt="2020-09-24T15:27:27.665" v="451"/>
          <ac:spMkLst>
            <pc:docMk/>
            <pc:sldMk cId="2144094065" sldId="303"/>
            <ac:spMk id="5" creationId="{E1DBE5B7-15D7-4504-BC03-5E7B70A3C37C}"/>
          </ac:spMkLst>
        </pc:spChg>
      </pc:sldChg>
      <pc:sldChg chg="addSp modSp new mod">
        <pc:chgData name="Chloe" userId="e6988da4-938c-4591-b480-b8eb1c52aa0a" providerId="ADAL" clId="{2F39AEC1-5FAE-4E86-AAC3-93E11CB56D01}" dt="2020-09-24T15:28:03.603" v="511" actId="20577"/>
        <pc:sldMkLst>
          <pc:docMk/>
          <pc:sldMk cId="1459270745" sldId="304"/>
        </pc:sldMkLst>
        <pc:spChg chg="mod">
          <ac:chgData name="Chloe" userId="e6988da4-938c-4591-b480-b8eb1c52aa0a" providerId="ADAL" clId="{2F39AEC1-5FAE-4E86-AAC3-93E11CB56D01}" dt="2020-09-24T15:27:50.716" v="488" actId="403"/>
          <ac:spMkLst>
            <pc:docMk/>
            <pc:sldMk cId="1459270745" sldId="304"/>
            <ac:spMk id="2" creationId="{4A4356F4-85C2-4FFE-8949-C3AD2954E0C4}"/>
          </ac:spMkLst>
        </pc:spChg>
        <pc:spChg chg="mod">
          <ac:chgData name="Chloe" userId="e6988da4-938c-4591-b480-b8eb1c52aa0a" providerId="ADAL" clId="{2F39AEC1-5FAE-4E86-AAC3-93E11CB56D01}" dt="2020-09-24T15:28:03.603" v="511" actId="20577"/>
          <ac:spMkLst>
            <pc:docMk/>
            <pc:sldMk cId="1459270745" sldId="304"/>
            <ac:spMk id="3" creationId="{C39F5EA3-2DF1-42D0-99EC-589C435E5197}"/>
          </ac:spMkLst>
        </pc:spChg>
        <pc:picChg chg="add mod">
          <ac:chgData name="Chloe" userId="e6988da4-938c-4591-b480-b8eb1c52aa0a" providerId="ADAL" clId="{2F39AEC1-5FAE-4E86-AAC3-93E11CB56D01}" dt="2020-09-24T15:27:58.274" v="491" actId="14100"/>
          <ac:picMkLst>
            <pc:docMk/>
            <pc:sldMk cId="1459270745" sldId="304"/>
            <ac:picMk id="19458" creationId="{E98D210B-0920-4B2F-9C05-A9B9E2205C0A}"/>
          </ac:picMkLst>
        </pc:picChg>
      </pc:sldChg>
      <pc:sldChg chg="addSp modSp new mod">
        <pc:chgData name="Chloe" userId="e6988da4-938c-4591-b480-b8eb1c52aa0a" providerId="ADAL" clId="{2F39AEC1-5FAE-4E86-AAC3-93E11CB56D01}" dt="2020-09-24T15:29:46.507" v="569" actId="5793"/>
        <pc:sldMkLst>
          <pc:docMk/>
          <pc:sldMk cId="2557437943" sldId="305"/>
        </pc:sldMkLst>
        <pc:spChg chg="mod">
          <ac:chgData name="Chloe" userId="e6988da4-938c-4591-b480-b8eb1c52aa0a" providerId="ADAL" clId="{2F39AEC1-5FAE-4E86-AAC3-93E11CB56D01}" dt="2020-09-24T15:29:46.507" v="569" actId="5793"/>
          <ac:spMkLst>
            <pc:docMk/>
            <pc:sldMk cId="2557437943" sldId="305"/>
            <ac:spMk id="2" creationId="{73FB3531-BE65-49B9-9710-53A0CA7ECDEA}"/>
          </ac:spMkLst>
        </pc:spChg>
        <pc:spChg chg="mod">
          <ac:chgData name="Chloe" userId="e6988da4-938c-4591-b480-b8eb1c52aa0a" providerId="ADAL" clId="{2F39AEC1-5FAE-4E86-AAC3-93E11CB56D01}" dt="2020-09-24T15:28:40.555" v="541" actId="20577"/>
          <ac:spMkLst>
            <pc:docMk/>
            <pc:sldMk cId="2557437943" sldId="305"/>
            <ac:spMk id="3" creationId="{BC87D196-446C-4F70-A48A-85D032B3A942}"/>
          </ac:spMkLst>
        </pc:spChg>
        <pc:picChg chg="add mod">
          <ac:chgData name="Chloe" userId="e6988da4-938c-4591-b480-b8eb1c52aa0a" providerId="ADAL" clId="{2F39AEC1-5FAE-4E86-AAC3-93E11CB56D01}" dt="2020-09-24T15:28:19.770" v="516" actId="14100"/>
          <ac:picMkLst>
            <pc:docMk/>
            <pc:sldMk cId="2557437943" sldId="305"/>
            <ac:picMk id="20482" creationId="{1F58E3F1-50B3-464C-87B4-A4028FD1E18D}"/>
          </ac:picMkLst>
        </pc:picChg>
      </pc:sldChg>
      <pc:sldChg chg="addSp modSp new mod">
        <pc:chgData name="Chloe" userId="e6988da4-938c-4591-b480-b8eb1c52aa0a" providerId="ADAL" clId="{2F39AEC1-5FAE-4E86-AAC3-93E11CB56D01}" dt="2020-09-24T15:29:44.163" v="567" actId="5793"/>
        <pc:sldMkLst>
          <pc:docMk/>
          <pc:sldMk cId="1630025857" sldId="306"/>
        </pc:sldMkLst>
        <pc:spChg chg="mod">
          <ac:chgData name="Chloe" userId="e6988da4-938c-4591-b480-b8eb1c52aa0a" providerId="ADAL" clId="{2F39AEC1-5FAE-4E86-AAC3-93E11CB56D01}" dt="2020-09-24T15:29:44.163" v="567" actId="5793"/>
          <ac:spMkLst>
            <pc:docMk/>
            <pc:sldMk cId="1630025857" sldId="306"/>
            <ac:spMk id="2" creationId="{FB0E9E77-F41B-4D9A-87E0-C0B13DE9FA7B}"/>
          </ac:spMkLst>
        </pc:spChg>
        <pc:picChg chg="add mod">
          <ac:chgData name="Chloe" userId="e6988da4-938c-4591-b480-b8eb1c52aa0a" providerId="ADAL" clId="{2F39AEC1-5FAE-4E86-AAC3-93E11CB56D01}" dt="2020-09-24T15:28:48.835" v="544" actId="14100"/>
          <ac:picMkLst>
            <pc:docMk/>
            <pc:sldMk cId="1630025857" sldId="306"/>
            <ac:picMk id="21506" creationId="{5BB012FD-3347-4841-966B-6CCC19CAEA3A}"/>
          </ac:picMkLst>
        </pc:picChg>
      </pc:sldChg>
      <pc:sldChg chg="addSp modSp new mod">
        <pc:chgData name="Chloe" userId="e6988da4-938c-4591-b480-b8eb1c52aa0a" providerId="ADAL" clId="{2F39AEC1-5FAE-4E86-AAC3-93E11CB56D01}" dt="2020-09-24T15:29:42.260" v="565" actId="20577"/>
        <pc:sldMkLst>
          <pc:docMk/>
          <pc:sldMk cId="2831456963" sldId="307"/>
        </pc:sldMkLst>
        <pc:spChg chg="mod">
          <ac:chgData name="Chloe" userId="e6988da4-938c-4591-b480-b8eb1c52aa0a" providerId="ADAL" clId="{2F39AEC1-5FAE-4E86-AAC3-93E11CB56D01}" dt="2020-09-24T15:29:42.260" v="565" actId="20577"/>
          <ac:spMkLst>
            <pc:docMk/>
            <pc:sldMk cId="2831456963" sldId="307"/>
            <ac:spMk id="2" creationId="{A669FF7B-E738-4369-8914-D90768032468}"/>
          </ac:spMkLst>
        </pc:spChg>
        <pc:spChg chg="mod">
          <ac:chgData name="Chloe" userId="e6988da4-938c-4591-b480-b8eb1c52aa0a" providerId="ADAL" clId="{2F39AEC1-5FAE-4E86-AAC3-93E11CB56D01}" dt="2020-09-24T15:28:54.959" v="545"/>
          <ac:spMkLst>
            <pc:docMk/>
            <pc:sldMk cId="2831456963" sldId="307"/>
            <ac:spMk id="3" creationId="{8FE3B349-71DE-48C7-9471-8810FDA124A6}"/>
          </ac:spMkLst>
        </pc:spChg>
        <pc:picChg chg="add mod">
          <ac:chgData name="Chloe" userId="e6988da4-938c-4591-b480-b8eb1c52aa0a" providerId="ADAL" clId="{2F39AEC1-5FAE-4E86-AAC3-93E11CB56D01}" dt="2020-09-24T15:29:07.715" v="549" actId="14100"/>
          <ac:picMkLst>
            <pc:docMk/>
            <pc:sldMk cId="2831456963" sldId="307"/>
            <ac:picMk id="22530" creationId="{67A76260-9A1E-48AB-8956-7508536A5AB5}"/>
          </ac:picMkLst>
        </pc:picChg>
        <pc:picChg chg="add mod">
          <ac:chgData name="Chloe" userId="e6988da4-938c-4591-b480-b8eb1c52aa0a" providerId="ADAL" clId="{2F39AEC1-5FAE-4E86-AAC3-93E11CB56D01}" dt="2020-09-24T15:29:11.955" v="551" actId="1076"/>
          <ac:picMkLst>
            <pc:docMk/>
            <pc:sldMk cId="2831456963" sldId="307"/>
            <ac:picMk id="22531" creationId="{C2924FAB-28B1-46D1-9B8E-BEA96AF262FE}"/>
          </ac:picMkLst>
        </pc:picChg>
      </pc:sldChg>
      <pc:sldChg chg="addSp modSp new mod">
        <pc:chgData name="Chloe" userId="e6988da4-938c-4591-b480-b8eb1c52aa0a" providerId="ADAL" clId="{2F39AEC1-5FAE-4E86-AAC3-93E11CB56D01}" dt="2020-09-24T15:29:37.316" v="562" actId="14100"/>
        <pc:sldMkLst>
          <pc:docMk/>
          <pc:sldMk cId="62649716" sldId="308"/>
        </pc:sldMkLst>
        <pc:spChg chg="mod">
          <ac:chgData name="Chloe" userId="e6988da4-938c-4591-b480-b8eb1c52aa0a" providerId="ADAL" clId="{2F39AEC1-5FAE-4E86-AAC3-93E11CB56D01}" dt="2020-09-24T15:29:33.403" v="560" actId="5793"/>
          <ac:spMkLst>
            <pc:docMk/>
            <pc:sldMk cId="62649716" sldId="308"/>
            <ac:spMk id="2" creationId="{0FB1A0EE-165B-487D-A07B-A1E945CF3E54}"/>
          </ac:spMkLst>
        </pc:spChg>
        <pc:spChg chg="mod">
          <ac:chgData name="Chloe" userId="e6988da4-938c-4591-b480-b8eb1c52aa0a" providerId="ADAL" clId="{2F39AEC1-5FAE-4E86-AAC3-93E11CB56D01}" dt="2020-09-24T15:29:20.318" v="552"/>
          <ac:spMkLst>
            <pc:docMk/>
            <pc:sldMk cId="62649716" sldId="308"/>
            <ac:spMk id="3" creationId="{DDF1BDF9-443E-4E4E-945D-24F004718710}"/>
          </ac:spMkLst>
        </pc:spChg>
        <pc:picChg chg="add mod">
          <ac:chgData name="Chloe" userId="e6988da4-938c-4591-b480-b8eb1c52aa0a" providerId="ADAL" clId="{2F39AEC1-5FAE-4E86-AAC3-93E11CB56D01}" dt="2020-09-24T15:29:37.316" v="562" actId="14100"/>
          <ac:picMkLst>
            <pc:docMk/>
            <pc:sldMk cId="62649716" sldId="308"/>
            <ac:picMk id="23554" creationId="{080E5BBD-4A49-4BE1-9B2F-D38E7D4BF3B6}"/>
          </ac:picMkLst>
        </pc:picChg>
      </pc:sldChg>
      <pc:sldChg chg="addSp modSp new mod">
        <pc:chgData name="Chloe" userId="e6988da4-938c-4591-b480-b8eb1c52aa0a" providerId="ADAL" clId="{2F39AEC1-5FAE-4E86-AAC3-93E11CB56D01}" dt="2020-09-24T15:30:11.471" v="578"/>
        <pc:sldMkLst>
          <pc:docMk/>
          <pc:sldMk cId="422220773" sldId="309"/>
        </pc:sldMkLst>
        <pc:spChg chg="mod">
          <ac:chgData name="Chloe" userId="e6988da4-938c-4591-b480-b8eb1c52aa0a" providerId="ADAL" clId="{2F39AEC1-5FAE-4E86-AAC3-93E11CB56D01}" dt="2020-09-24T15:30:08.061" v="577" actId="403"/>
          <ac:spMkLst>
            <pc:docMk/>
            <pc:sldMk cId="422220773" sldId="309"/>
            <ac:spMk id="2" creationId="{6CB095DE-E3C0-439D-9423-06231DC897C8}"/>
          </ac:spMkLst>
        </pc:spChg>
        <pc:spChg chg="mod">
          <ac:chgData name="Chloe" userId="e6988da4-938c-4591-b480-b8eb1c52aa0a" providerId="ADAL" clId="{2F39AEC1-5FAE-4E86-AAC3-93E11CB56D01}" dt="2020-09-24T15:30:11.471" v="578"/>
          <ac:spMkLst>
            <pc:docMk/>
            <pc:sldMk cId="422220773" sldId="309"/>
            <ac:spMk id="3" creationId="{B4D9AB06-AC1A-44EA-866E-13D9B39E6C4E}"/>
          </ac:spMkLst>
        </pc:spChg>
        <pc:picChg chg="add mod">
          <ac:chgData name="Chloe" userId="e6988da4-938c-4591-b480-b8eb1c52aa0a" providerId="ADAL" clId="{2F39AEC1-5FAE-4E86-AAC3-93E11CB56D01}" dt="2020-09-24T15:30:02.498" v="573" actId="14100"/>
          <ac:picMkLst>
            <pc:docMk/>
            <pc:sldMk cId="422220773" sldId="309"/>
            <ac:picMk id="24578" creationId="{FE90BC1B-56AF-4FDA-9AFC-FFC54221E843}"/>
          </ac:picMkLst>
        </pc:picChg>
      </pc:sldChg>
      <pc:sldChg chg="addSp modSp new mod ord">
        <pc:chgData name="Chloe" userId="e6988da4-938c-4591-b480-b8eb1c52aa0a" providerId="ADAL" clId="{2F39AEC1-5FAE-4E86-AAC3-93E11CB56D01}" dt="2020-09-24T15:27:24.725" v="450"/>
        <pc:sldMkLst>
          <pc:docMk/>
          <pc:sldMk cId="2581075602" sldId="310"/>
        </pc:sldMkLst>
        <pc:spChg chg="mod">
          <ac:chgData name="Chloe" userId="e6988da4-938c-4591-b480-b8eb1c52aa0a" providerId="ADAL" clId="{2F39AEC1-5FAE-4E86-AAC3-93E11CB56D01}" dt="2020-09-24T15:27:07.385" v="445"/>
          <ac:spMkLst>
            <pc:docMk/>
            <pc:sldMk cId="2581075602" sldId="310"/>
            <ac:spMk id="2" creationId="{3365EF99-9AC1-4ADC-BFE9-84CB39273BBA}"/>
          </ac:spMkLst>
        </pc:spChg>
        <pc:spChg chg="mod">
          <ac:chgData name="Chloe" userId="e6988da4-938c-4591-b480-b8eb1c52aa0a" providerId="ADAL" clId="{2F39AEC1-5FAE-4E86-AAC3-93E11CB56D01}" dt="2020-09-24T15:27:02.291" v="444" actId="20577"/>
          <ac:spMkLst>
            <pc:docMk/>
            <pc:sldMk cId="2581075602" sldId="310"/>
            <ac:spMk id="3" creationId="{DF5015DE-FD30-4173-AED3-E5984AD6BB6A}"/>
          </ac:spMkLst>
        </pc:spChg>
        <pc:picChg chg="add mod">
          <ac:chgData name="Chloe" userId="e6988da4-938c-4591-b480-b8eb1c52aa0a" providerId="ADAL" clId="{2F39AEC1-5FAE-4E86-AAC3-93E11CB56D01}" dt="2020-09-24T15:27:13.515" v="448" actId="14100"/>
          <ac:picMkLst>
            <pc:docMk/>
            <pc:sldMk cId="2581075602" sldId="310"/>
            <ac:picMk id="18434" creationId="{404E1685-A703-428D-97F1-C99CB9E1856F}"/>
          </ac:picMkLst>
        </pc:picChg>
      </pc:sldChg>
      <pc:sldChg chg="addSp modSp new mod">
        <pc:chgData name="Chloe" userId="e6988da4-938c-4591-b480-b8eb1c52aa0a" providerId="ADAL" clId="{2F39AEC1-5FAE-4E86-AAC3-93E11CB56D01}" dt="2020-09-24T15:30:57.991" v="607"/>
        <pc:sldMkLst>
          <pc:docMk/>
          <pc:sldMk cId="603546262" sldId="311"/>
        </pc:sldMkLst>
        <pc:spChg chg="mod">
          <ac:chgData name="Chloe" userId="e6988da4-938c-4591-b480-b8eb1c52aa0a" providerId="ADAL" clId="{2F39AEC1-5FAE-4E86-AAC3-93E11CB56D01}" dt="2020-09-24T15:30:57.991" v="607"/>
          <ac:spMkLst>
            <pc:docMk/>
            <pc:sldMk cId="603546262" sldId="311"/>
            <ac:spMk id="2" creationId="{E5D1D6BB-0CC1-4FAA-9DAD-D3AE6445F157}"/>
          </ac:spMkLst>
        </pc:spChg>
        <pc:spChg chg="mod">
          <ac:chgData name="Chloe" userId="e6988da4-938c-4591-b480-b8eb1c52aa0a" providerId="ADAL" clId="{2F39AEC1-5FAE-4E86-AAC3-93E11CB56D01}" dt="2020-09-24T15:30:46.195" v="602" actId="20577"/>
          <ac:spMkLst>
            <pc:docMk/>
            <pc:sldMk cId="603546262" sldId="311"/>
            <ac:spMk id="3" creationId="{FDAB73EB-F7CA-4626-8FE9-B00BE4568859}"/>
          </ac:spMkLst>
        </pc:spChg>
        <pc:picChg chg="add mod">
          <ac:chgData name="Chloe" userId="e6988da4-938c-4591-b480-b8eb1c52aa0a" providerId="ADAL" clId="{2F39AEC1-5FAE-4E86-AAC3-93E11CB56D01}" dt="2020-09-24T15:30:54.442" v="606" actId="1076"/>
          <ac:picMkLst>
            <pc:docMk/>
            <pc:sldMk cId="603546262" sldId="311"/>
            <ac:picMk id="26626" creationId="{EB01BDF6-F147-421E-A006-C44946C20833}"/>
          </ac:picMkLst>
        </pc:picChg>
      </pc:sldChg>
      <pc:sldChg chg="addSp delSp modSp new mod">
        <pc:chgData name="Chloe" userId="e6988da4-938c-4591-b480-b8eb1c52aa0a" providerId="ADAL" clId="{2F39AEC1-5FAE-4E86-AAC3-93E11CB56D01}" dt="2020-09-24T15:31:24.027" v="641" actId="20577"/>
        <pc:sldMkLst>
          <pc:docMk/>
          <pc:sldMk cId="1825193616" sldId="312"/>
        </pc:sldMkLst>
        <pc:spChg chg="del">
          <ac:chgData name="Chloe" userId="e6988da4-938c-4591-b480-b8eb1c52aa0a" providerId="ADAL" clId="{2F39AEC1-5FAE-4E86-AAC3-93E11CB56D01}" dt="2020-09-24T15:31:12.801" v="608"/>
          <ac:spMkLst>
            <pc:docMk/>
            <pc:sldMk cId="1825193616" sldId="312"/>
            <ac:spMk id="2" creationId="{9346CD78-D40A-4C61-ADBF-D57F151A15A4}"/>
          </ac:spMkLst>
        </pc:spChg>
        <pc:spChg chg="del">
          <ac:chgData name="Chloe" userId="e6988da4-938c-4591-b480-b8eb1c52aa0a" providerId="ADAL" clId="{2F39AEC1-5FAE-4E86-AAC3-93E11CB56D01}" dt="2020-09-24T15:31:12.801" v="608"/>
          <ac:spMkLst>
            <pc:docMk/>
            <pc:sldMk cId="1825193616" sldId="312"/>
            <ac:spMk id="3" creationId="{85E6B177-605A-4673-8043-D8D858692060}"/>
          </ac:spMkLst>
        </pc:spChg>
        <pc:spChg chg="add mod">
          <ac:chgData name="Chloe" userId="e6988da4-938c-4591-b480-b8eb1c52aa0a" providerId="ADAL" clId="{2F39AEC1-5FAE-4E86-AAC3-93E11CB56D01}" dt="2020-09-24T15:31:24.027" v="641" actId="20577"/>
          <ac:spMkLst>
            <pc:docMk/>
            <pc:sldMk cId="1825193616" sldId="312"/>
            <ac:spMk id="4" creationId="{34E19D07-9D1D-4D46-B8D6-A4CAA313FE66}"/>
          </ac:spMkLst>
        </pc:spChg>
        <pc:spChg chg="add mod">
          <ac:chgData name="Chloe" userId="e6988da4-938c-4591-b480-b8eb1c52aa0a" providerId="ADAL" clId="{2F39AEC1-5FAE-4E86-AAC3-93E11CB56D01}" dt="2020-09-24T15:31:12.801" v="608"/>
          <ac:spMkLst>
            <pc:docMk/>
            <pc:sldMk cId="1825193616" sldId="312"/>
            <ac:spMk id="5" creationId="{566565A9-9769-4C5C-A63B-EDDBD9E2B994}"/>
          </ac:spMkLst>
        </pc:spChg>
      </pc:sldChg>
      <pc:sldChg chg="addSp modSp new mod">
        <pc:chgData name="Chloe" userId="e6988da4-938c-4591-b480-b8eb1c52aa0a" providerId="ADAL" clId="{2F39AEC1-5FAE-4E86-AAC3-93E11CB56D01}" dt="2020-09-24T15:31:56.194" v="651" actId="1076"/>
        <pc:sldMkLst>
          <pc:docMk/>
          <pc:sldMk cId="1929594177" sldId="313"/>
        </pc:sldMkLst>
        <pc:spChg chg="mod">
          <ac:chgData name="Chloe" userId="e6988da4-938c-4591-b480-b8eb1c52aa0a" providerId="ADAL" clId="{2F39AEC1-5FAE-4E86-AAC3-93E11CB56D01}" dt="2020-09-24T15:31:44.326" v="647" actId="15"/>
          <ac:spMkLst>
            <pc:docMk/>
            <pc:sldMk cId="1929594177" sldId="313"/>
            <ac:spMk id="2" creationId="{921AEAA9-A1EC-463A-A0DC-424CEBA64E3B}"/>
          </ac:spMkLst>
        </pc:spChg>
        <pc:picChg chg="add mod">
          <ac:chgData name="Chloe" userId="e6988da4-938c-4591-b480-b8eb1c52aa0a" providerId="ADAL" clId="{2F39AEC1-5FAE-4E86-AAC3-93E11CB56D01}" dt="2020-09-24T15:31:56.194" v="651" actId="1076"/>
          <ac:picMkLst>
            <pc:docMk/>
            <pc:sldMk cId="1929594177" sldId="313"/>
            <ac:picMk id="27650" creationId="{B47C03AB-7E94-4472-B6BB-10265883A259}"/>
          </ac:picMkLst>
        </pc:picChg>
      </pc:sldChg>
      <pc:sldChg chg="addSp modSp new mod">
        <pc:chgData name="Chloe" userId="e6988da4-938c-4591-b480-b8eb1c52aa0a" providerId="ADAL" clId="{2F39AEC1-5FAE-4E86-AAC3-93E11CB56D01}" dt="2020-09-24T15:32:26.619" v="681" actId="14100"/>
        <pc:sldMkLst>
          <pc:docMk/>
          <pc:sldMk cId="2817581981" sldId="314"/>
        </pc:sldMkLst>
        <pc:spChg chg="mod">
          <ac:chgData name="Chloe" userId="e6988da4-938c-4591-b480-b8eb1c52aa0a" providerId="ADAL" clId="{2F39AEC1-5FAE-4E86-AAC3-93E11CB56D01}" dt="2020-09-24T15:32:18.923" v="678" actId="5793"/>
          <ac:spMkLst>
            <pc:docMk/>
            <pc:sldMk cId="2817581981" sldId="314"/>
            <ac:spMk id="2" creationId="{C64CACAA-1DE3-49FF-9874-AD542AF24C60}"/>
          </ac:spMkLst>
        </pc:spChg>
        <pc:spChg chg="mod">
          <ac:chgData name="Chloe" userId="e6988da4-938c-4591-b480-b8eb1c52aa0a" providerId="ADAL" clId="{2F39AEC1-5FAE-4E86-AAC3-93E11CB56D01}" dt="2020-09-24T15:32:10.707" v="673" actId="20577"/>
          <ac:spMkLst>
            <pc:docMk/>
            <pc:sldMk cId="2817581981" sldId="314"/>
            <ac:spMk id="3" creationId="{0F31DF8D-B387-4542-AE4E-2EC03FC17DD4}"/>
          </ac:spMkLst>
        </pc:spChg>
        <pc:picChg chg="add mod">
          <ac:chgData name="Chloe" userId="e6988da4-938c-4591-b480-b8eb1c52aa0a" providerId="ADAL" clId="{2F39AEC1-5FAE-4E86-AAC3-93E11CB56D01}" dt="2020-09-24T15:32:26.619" v="681" actId="14100"/>
          <ac:picMkLst>
            <pc:docMk/>
            <pc:sldMk cId="2817581981" sldId="314"/>
            <ac:picMk id="28674" creationId="{C9D0168C-E141-4112-83B0-7DF5C8C72B57}"/>
          </ac:picMkLst>
        </pc:picChg>
      </pc:sldChg>
      <pc:sldChg chg="addSp modSp new mod">
        <pc:chgData name="Chloe" userId="e6988da4-938c-4591-b480-b8eb1c52aa0a" providerId="ADAL" clId="{2F39AEC1-5FAE-4E86-AAC3-93E11CB56D01}" dt="2020-09-24T15:32:54.506" v="687"/>
        <pc:sldMkLst>
          <pc:docMk/>
          <pc:sldMk cId="2577853218" sldId="315"/>
        </pc:sldMkLst>
        <pc:spChg chg="mod">
          <ac:chgData name="Chloe" userId="e6988da4-938c-4591-b480-b8eb1c52aa0a" providerId="ADAL" clId="{2F39AEC1-5FAE-4E86-AAC3-93E11CB56D01}" dt="2020-09-24T15:32:54.506" v="687"/>
          <ac:spMkLst>
            <pc:docMk/>
            <pc:sldMk cId="2577853218" sldId="315"/>
            <ac:spMk id="2" creationId="{7A058885-D2AE-4BD5-92DD-8410B7A4F1A0}"/>
          </ac:spMkLst>
        </pc:spChg>
        <pc:spChg chg="mod">
          <ac:chgData name="Chloe" userId="e6988da4-938c-4591-b480-b8eb1c52aa0a" providerId="ADAL" clId="{2F39AEC1-5FAE-4E86-AAC3-93E11CB56D01}" dt="2020-09-24T15:32:35.167" v="682"/>
          <ac:spMkLst>
            <pc:docMk/>
            <pc:sldMk cId="2577853218" sldId="315"/>
            <ac:spMk id="3" creationId="{106987AD-2C30-4D1C-AF59-27F6A4781C11}"/>
          </ac:spMkLst>
        </pc:spChg>
        <pc:picChg chg="add mod">
          <ac:chgData name="Chloe" userId="e6988da4-938c-4591-b480-b8eb1c52aa0a" providerId="ADAL" clId="{2F39AEC1-5FAE-4E86-AAC3-93E11CB56D01}" dt="2020-09-24T15:32:46.163" v="685" actId="14100"/>
          <ac:picMkLst>
            <pc:docMk/>
            <pc:sldMk cId="2577853218" sldId="315"/>
            <ac:picMk id="29698" creationId="{C28517EA-BAC7-4BDB-9D12-5711BC063B76}"/>
          </ac:picMkLst>
        </pc:picChg>
      </pc:sldChg>
      <pc:sldChg chg="addSp modSp new">
        <pc:chgData name="Chloe" userId="e6988da4-938c-4591-b480-b8eb1c52aa0a" providerId="ADAL" clId="{2F39AEC1-5FAE-4E86-AAC3-93E11CB56D01}" dt="2020-09-24T15:33:44.567" v="701"/>
        <pc:sldMkLst>
          <pc:docMk/>
          <pc:sldMk cId="1389972447" sldId="316"/>
        </pc:sldMkLst>
        <pc:spChg chg="mod">
          <ac:chgData name="Chloe" userId="e6988da4-938c-4591-b480-b8eb1c52aa0a" providerId="ADAL" clId="{2F39AEC1-5FAE-4E86-AAC3-93E11CB56D01}" dt="2020-09-24T15:33:01.411" v="688"/>
          <ac:spMkLst>
            <pc:docMk/>
            <pc:sldMk cId="1389972447" sldId="316"/>
            <ac:spMk id="2" creationId="{E10EF98B-3724-4418-8117-EDCDC385B79C}"/>
          </ac:spMkLst>
        </pc:spChg>
        <pc:spChg chg="mod">
          <ac:chgData name="Chloe" userId="e6988da4-938c-4591-b480-b8eb1c52aa0a" providerId="ADAL" clId="{2F39AEC1-5FAE-4E86-AAC3-93E11CB56D01}" dt="2020-09-24T15:33:44.567" v="701"/>
          <ac:spMkLst>
            <pc:docMk/>
            <pc:sldMk cId="1389972447" sldId="316"/>
            <ac:spMk id="3" creationId="{FAC1E0EC-16D1-4A5F-B204-1B8F09AC9682}"/>
          </ac:spMkLst>
        </pc:spChg>
        <pc:picChg chg="add mod">
          <ac:chgData name="Chloe" userId="e6988da4-938c-4591-b480-b8eb1c52aa0a" providerId="ADAL" clId="{2F39AEC1-5FAE-4E86-AAC3-93E11CB56D01}" dt="2020-09-24T15:33:14.273" v="692" actId="1076"/>
          <ac:picMkLst>
            <pc:docMk/>
            <pc:sldMk cId="1389972447" sldId="316"/>
            <ac:picMk id="30722" creationId="{67C8721C-8BED-4B7E-AD8A-BB152BF4ED8C}"/>
          </ac:picMkLst>
        </pc:picChg>
        <pc:picChg chg="add mod">
          <ac:chgData name="Chloe" userId="e6988da4-938c-4591-b480-b8eb1c52aa0a" providerId="ADAL" clId="{2F39AEC1-5FAE-4E86-AAC3-93E11CB56D01}" dt="2020-09-24T15:33:15.434" v="693" actId="1076"/>
          <ac:picMkLst>
            <pc:docMk/>
            <pc:sldMk cId="1389972447" sldId="316"/>
            <ac:picMk id="30723" creationId="{E1B8B9F0-5C66-4C88-8895-CD4B22F6ED1F}"/>
          </ac:picMkLst>
        </pc:picChg>
      </pc:sldChg>
      <pc:sldChg chg="addSp modSp new mod">
        <pc:chgData name="Chloe" userId="e6988da4-938c-4591-b480-b8eb1c52aa0a" providerId="ADAL" clId="{2F39AEC1-5FAE-4E86-AAC3-93E11CB56D01}" dt="2020-09-24T15:33:39.175" v="700"/>
        <pc:sldMkLst>
          <pc:docMk/>
          <pc:sldMk cId="4142870446" sldId="317"/>
        </pc:sldMkLst>
        <pc:spChg chg="mod">
          <ac:chgData name="Chloe" userId="e6988da4-938c-4591-b480-b8eb1c52aa0a" providerId="ADAL" clId="{2F39AEC1-5FAE-4E86-AAC3-93E11CB56D01}" dt="2020-09-24T15:33:35.418" v="699" actId="14100"/>
          <ac:spMkLst>
            <pc:docMk/>
            <pc:sldMk cId="4142870446" sldId="317"/>
            <ac:spMk id="2" creationId="{6A07AEF9-51F8-454A-81C0-78A59164F61F}"/>
          </ac:spMkLst>
        </pc:spChg>
        <pc:spChg chg="mod">
          <ac:chgData name="Chloe" userId="e6988da4-938c-4591-b480-b8eb1c52aa0a" providerId="ADAL" clId="{2F39AEC1-5FAE-4E86-AAC3-93E11CB56D01}" dt="2020-09-24T15:33:39.175" v="700"/>
          <ac:spMkLst>
            <pc:docMk/>
            <pc:sldMk cId="4142870446" sldId="317"/>
            <ac:spMk id="3" creationId="{D52F3713-17C0-4701-AD61-3A2EE4CF0D64}"/>
          </ac:spMkLst>
        </pc:spChg>
        <pc:picChg chg="add mod">
          <ac:chgData name="Chloe" userId="e6988da4-938c-4591-b480-b8eb1c52aa0a" providerId="ADAL" clId="{2F39AEC1-5FAE-4E86-AAC3-93E11CB56D01}" dt="2020-09-24T15:33:33.018" v="698" actId="14100"/>
          <ac:picMkLst>
            <pc:docMk/>
            <pc:sldMk cId="4142870446" sldId="317"/>
            <ac:picMk id="31746" creationId="{387FCF64-0C87-49CA-88EF-A07339AC4323}"/>
          </ac:picMkLst>
        </pc:picChg>
      </pc:sldChg>
      <pc:sldChg chg="addSp modSp new">
        <pc:chgData name="Chloe" userId="e6988da4-938c-4591-b480-b8eb1c52aa0a" providerId="ADAL" clId="{2F39AEC1-5FAE-4E86-AAC3-93E11CB56D01}" dt="2020-09-24T15:34:11.362" v="709" actId="1076"/>
        <pc:sldMkLst>
          <pc:docMk/>
          <pc:sldMk cId="200804570" sldId="318"/>
        </pc:sldMkLst>
        <pc:spChg chg="mod">
          <ac:chgData name="Chloe" userId="e6988da4-938c-4591-b480-b8eb1c52aa0a" providerId="ADAL" clId="{2F39AEC1-5FAE-4E86-AAC3-93E11CB56D01}" dt="2020-09-24T15:33:54.874" v="703"/>
          <ac:spMkLst>
            <pc:docMk/>
            <pc:sldMk cId="200804570" sldId="318"/>
            <ac:spMk id="2" creationId="{922BA3A8-D2C1-4B9E-9996-9418AD144B04}"/>
          </ac:spMkLst>
        </pc:spChg>
        <pc:spChg chg="mod">
          <ac:chgData name="Chloe" userId="e6988da4-938c-4591-b480-b8eb1c52aa0a" providerId="ADAL" clId="{2F39AEC1-5FAE-4E86-AAC3-93E11CB56D01}" dt="2020-09-24T15:33:51.319" v="702"/>
          <ac:spMkLst>
            <pc:docMk/>
            <pc:sldMk cId="200804570" sldId="318"/>
            <ac:spMk id="3" creationId="{9E0E74BE-0BC6-46E3-9EDF-E2C655C1A141}"/>
          </ac:spMkLst>
        </pc:spChg>
        <pc:picChg chg="add mod">
          <ac:chgData name="Chloe" userId="e6988da4-938c-4591-b480-b8eb1c52aa0a" providerId="ADAL" clId="{2F39AEC1-5FAE-4E86-AAC3-93E11CB56D01}" dt="2020-09-24T15:34:06.922" v="708" actId="1076"/>
          <ac:picMkLst>
            <pc:docMk/>
            <pc:sldMk cId="200804570" sldId="318"/>
            <ac:picMk id="32770" creationId="{EB743D0F-A16A-4D37-8FB5-7438527702AB}"/>
          </ac:picMkLst>
        </pc:picChg>
        <pc:picChg chg="add mod">
          <ac:chgData name="Chloe" userId="e6988da4-938c-4591-b480-b8eb1c52aa0a" providerId="ADAL" clId="{2F39AEC1-5FAE-4E86-AAC3-93E11CB56D01}" dt="2020-09-24T15:34:11.362" v="709" actId="1076"/>
          <ac:picMkLst>
            <pc:docMk/>
            <pc:sldMk cId="200804570" sldId="318"/>
            <ac:picMk id="32771" creationId="{E34A12B6-06AE-417B-8ACB-D16F5B455272}"/>
          </ac:picMkLst>
        </pc:picChg>
      </pc:sldChg>
      <pc:sldChg chg="addSp modSp new mod">
        <pc:chgData name="Chloe" userId="e6988da4-938c-4591-b480-b8eb1c52aa0a" providerId="ADAL" clId="{2F39AEC1-5FAE-4E86-AAC3-93E11CB56D01}" dt="2020-09-24T15:34:31.330" v="720" actId="1076"/>
        <pc:sldMkLst>
          <pc:docMk/>
          <pc:sldMk cId="3387439458" sldId="319"/>
        </pc:sldMkLst>
        <pc:spChg chg="mod">
          <ac:chgData name="Chloe" userId="e6988da4-938c-4591-b480-b8eb1c52aa0a" providerId="ADAL" clId="{2F39AEC1-5FAE-4E86-AAC3-93E11CB56D01}" dt="2020-09-24T15:34:23.138" v="716"/>
          <ac:spMkLst>
            <pc:docMk/>
            <pc:sldMk cId="3387439458" sldId="319"/>
            <ac:spMk id="2" creationId="{D3DA0318-096D-44AE-83CA-F47427AEAB2F}"/>
          </ac:spMkLst>
        </pc:spChg>
        <pc:spChg chg="mod">
          <ac:chgData name="Chloe" userId="e6988da4-938c-4591-b480-b8eb1c52aa0a" providerId="ADAL" clId="{2F39AEC1-5FAE-4E86-AAC3-93E11CB56D01}" dt="2020-09-24T15:34:18.763" v="715" actId="20577"/>
          <ac:spMkLst>
            <pc:docMk/>
            <pc:sldMk cId="3387439458" sldId="319"/>
            <ac:spMk id="3" creationId="{ADDF1683-D14A-4BB6-ABF9-DE947922A9DE}"/>
          </ac:spMkLst>
        </pc:spChg>
        <pc:picChg chg="add mod">
          <ac:chgData name="Chloe" userId="e6988da4-938c-4591-b480-b8eb1c52aa0a" providerId="ADAL" clId="{2F39AEC1-5FAE-4E86-AAC3-93E11CB56D01}" dt="2020-09-24T15:34:31.330" v="720" actId="1076"/>
          <ac:picMkLst>
            <pc:docMk/>
            <pc:sldMk cId="3387439458" sldId="319"/>
            <ac:picMk id="33794" creationId="{0684E894-7CF0-418C-A63B-EDF227F81A9C}"/>
          </ac:picMkLst>
        </pc:picChg>
      </pc:sldChg>
      <pc:sldChg chg="addSp modSp new ord">
        <pc:chgData name="Chloe" userId="e6988da4-938c-4591-b480-b8eb1c52aa0a" providerId="ADAL" clId="{2F39AEC1-5FAE-4E86-AAC3-93E11CB56D01}" dt="2020-09-24T15:30:42.836" v="596"/>
        <pc:sldMkLst>
          <pc:docMk/>
          <pc:sldMk cId="1016057988" sldId="320"/>
        </pc:sldMkLst>
        <pc:spChg chg="mod">
          <ac:chgData name="Chloe" userId="e6988da4-938c-4591-b480-b8eb1c52aa0a" providerId="ADAL" clId="{2F39AEC1-5FAE-4E86-AAC3-93E11CB56D01}" dt="2020-09-24T15:30:19.800" v="589"/>
          <ac:spMkLst>
            <pc:docMk/>
            <pc:sldMk cId="1016057988" sldId="320"/>
            <ac:spMk id="2" creationId="{A6984F9A-B4A6-4B52-9D2D-7997268828E3}"/>
          </ac:spMkLst>
        </pc:spChg>
        <pc:spChg chg="mod">
          <ac:chgData name="Chloe" userId="e6988da4-938c-4591-b480-b8eb1c52aa0a" providerId="ADAL" clId="{2F39AEC1-5FAE-4E86-AAC3-93E11CB56D01}" dt="2020-09-24T15:30:24.374" v="590"/>
          <ac:spMkLst>
            <pc:docMk/>
            <pc:sldMk cId="1016057988" sldId="320"/>
            <ac:spMk id="3" creationId="{BD1DE538-20B5-43B4-A8B7-4DD0A10D6B72}"/>
          </ac:spMkLst>
        </pc:spChg>
        <pc:picChg chg="add mod">
          <ac:chgData name="Chloe" userId="e6988da4-938c-4591-b480-b8eb1c52aa0a" providerId="ADAL" clId="{2F39AEC1-5FAE-4E86-AAC3-93E11CB56D01}" dt="2020-09-24T15:30:32.857" v="594" actId="1076"/>
          <ac:picMkLst>
            <pc:docMk/>
            <pc:sldMk cId="1016057988" sldId="320"/>
            <ac:picMk id="25602" creationId="{89B7CA43-2FB0-4492-BEDA-93DB35DA38AE}"/>
          </ac:picMkLst>
        </pc:picChg>
      </pc:sldChg>
      <pc:sldChg chg="addSp delSp modSp new mod">
        <pc:chgData name="Chloe" userId="e6988da4-938c-4591-b480-b8eb1c52aa0a" providerId="ADAL" clId="{2F39AEC1-5FAE-4E86-AAC3-93E11CB56D01}" dt="2020-09-24T15:34:55.242" v="756" actId="20577"/>
        <pc:sldMkLst>
          <pc:docMk/>
          <pc:sldMk cId="1382164572" sldId="321"/>
        </pc:sldMkLst>
        <pc:spChg chg="del">
          <ac:chgData name="Chloe" userId="e6988da4-938c-4591-b480-b8eb1c52aa0a" providerId="ADAL" clId="{2F39AEC1-5FAE-4E86-AAC3-93E11CB56D01}" dt="2020-09-24T15:34:42.271" v="730"/>
          <ac:spMkLst>
            <pc:docMk/>
            <pc:sldMk cId="1382164572" sldId="321"/>
            <ac:spMk id="2" creationId="{8D6BB6A3-DCB5-4C4E-B901-B966314F4711}"/>
          </ac:spMkLst>
        </pc:spChg>
        <pc:spChg chg="del">
          <ac:chgData name="Chloe" userId="e6988da4-938c-4591-b480-b8eb1c52aa0a" providerId="ADAL" clId="{2F39AEC1-5FAE-4E86-AAC3-93E11CB56D01}" dt="2020-09-24T15:34:42.271" v="730"/>
          <ac:spMkLst>
            <pc:docMk/>
            <pc:sldMk cId="1382164572" sldId="321"/>
            <ac:spMk id="3" creationId="{275676A2-CB6F-4C3F-982D-B4A2CB04E0E9}"/>
          </ac:spMkLst>
        </pc:spChg>
        <pc:spChg chg="add mod">
          <ac:chgData name="Chloe" userId="e6988da4-938c-4591-b480-b8eb1c52aa0a" providerId="ADAL" clId="{2F39AEC1-5FAE-4E86-AAC3-93E11CB56D01}" dt="2020-09-24T15:34:55.242" v="756" actId="20577"/>
          <ac:spMkLst>
            <pc:docMk/>
            <pc:sldMk cId="1382164572" sldId="321"/>
            <ac:spMk id="4" creationId="{37387936-262E-45C8-BF7A-C699EAB441F2}"/>
          </ac:spMkLst>
        </pc:spChg>
        <pc:spChg chg="add mod">
          <ac:chgData name="Chloe" userId="e6988da4-938c-4591-b480-b8eb1c52aa0a" providerId="ADAL" clId="{2F39AEC1-5FAE-4E86-AAC3-93E11CB56D01}" dt="2020-09-24T15:34:42.271" v="730"/>
          <ac:spMkLst>
            <pc:docMk/>
            <pc:sldMk cId="1382164572" sldId="321"/>
            <ac:spMk id="5" creationId="{DB2EB9CB-6218-42E8-8AC8-5B858966A6F4}"/>
          </ac:spMkLst>
        </pc:spChg>
      </pc:sldChg>
      <pc:sldChg chg="addSp modSp new">
        <pc:chgData name="Chloe" userId="e6988da4-938c-4591-b480-b8eb1c52aa0a" providerId="ADAL" clId="{2F39AEC1-5FAE-4E86-AAC3-93E11CB56D01}" dt="2020-09-24T15:35:16.127" v="764"/>
        <pc:sldMkLst>
          <pc:docMk/>
          <pc:sldMk cId="710905747" sldId="322"/>
        </pc:sldMkLst>
        <pc:spChg chg="mod">
          <ac:chgData name="Chloe" userId="e6988da4-938c-4591-b480-b8eb1c52aa0a" providerId="ADAL" clId="{2F39AEC1-5FAE-4E86-AAC3-93E11CB56D01}" dt="2020-09-24T15:35:16.127" v="764"/>
          <ac:spMkLst>
            <pc:docMk/>
            <pc:sldMk cId="710905747" sldId="322"/>
            <ac:spMk id="2" creationId="{382942D9-7C0C-4CE7-8F56-57E8E4F120C3}"/>
          </ac:spMkLst>
        </pc:spChg>
        <pc:spChg chg="mod">
          <ac:chgData name="Chloe" userId="e6988da4-938c-4591-b480-b8eb1c52aa0a" providerId="ADAL" clId="{2F39AEC1-5FAE-4E86-AAC3-93E11CB56D01}" dt="2020-09-24T15:35:08.250" v="760" actId="1076"/>
          <ac:spMkLst>
            <pc:docMk/>
            <pc:sldMk cId="710905747" sldId="322"/>
            <ac:spMk id="3" creationId="{6156BE2C-AC82-4111-A7BC-DB9F640FB2A4}"/>
          </ac:spMkLst>
        </pc:spChg>
        <pc:picChg chg="add mod">
          <ac:chgData name="Chloe" userId="e6988da4-938c-4591-b480-b8eb1c52aa0a" providerId="ADAL" clId="{2F39AEC1-5FAE-4E86-AAC3-93E11CB56D01}" dt="2020-09-24T15:35:12.506" v="763" actId="1076"/>
          <ac:picMkLst>
            <pc:docMk/>
            <pc:sldMk cId="710905747" sldId="322"/>
            <ac:picMk id="34818" creationId="{DD864E4C-AFB1-4B5F-A4FD-E6FC44DA0A84}"/>
          </ac:picMkLst>
        </pc:picChg>
      </pc:sldChg>
      <pc:sldChg chg="modSp new mod">
        <pc:chgData name="Chloe" userId="e6988da4-938c-4591-b480-b8eb1c52aa0a" providerId="ADAL" clId="{2F39AEC1-5FAE-4E86-AAC3-93E11CB56D01}" dt="2020-09-24T15:35:30.095" v="767"/>
        <pc:sldMkLst>
          <pc:docMk/>
          <pc:sldMk cId="1531875157" sldId="323"/>
        </pc:sldMkLst>
        <pc:spChg chg="mod">
          <ac:chgData name="Chloe" userId="e6988da4-938c-4591-b480-b8eb1c52aa0a" providerId="ADAL" clId="{2F39AEC1-5FAE-4E86-AAC3-93E11CB56D01}" dt="2020-09-24T15:35:25.932" v="766" actId="20577"/>
          <ac:spMkLst>
            <pc:docMk/>
            <pc:sldMk cId="1531875157" sldId="323"/>
            <ac:spMk id="2" creationId="{513F2C25-CD0D-4DD4-87C3-6E6162FC45A1}"/>
          </ac:spMkLst>
        </pc:spChg>
        <pc:spChg chg="mod">
          <ac:chgData name="Chloe" userId="e6988da4-938c-4591-b480-b8eb1c52aa0a" providerId="ADAL" clId="{2F39AEC1-5FAE-4E86-AAC3-93E11CB56D01}" dt="2020-09-24T15:35:30.095" v="767"/>
          <ac:spMkLst>
            <pc:docMk/>
            <pc:sldMk cId="1531875157" sldId="323"/>
            <ac:spMk id="3" creationId="{87951403-7C81-47E3-8C91-1E028B0C0DDC}"/>
          </ac:spMkLst>
        </pc:spChg>
      </pc:sldChg>
      <pc:sldChg chg="modSp new mod">
        <pc:chgData name="Chloe" userId="e6988da4-938c-4591-b480-b8eb1c52aa0a" providerId="ADAL" clId="{2F39AEC1-5FAE-4E86-AAC3-93E11CB56D01}" dt="2020-09-24T15:35:46.631" v="770"/>
        <pc:sldMkLst>
          <pc:docMk/>
          <pc:sldMk cId="3017380288" sldId="324"/>
        </pc:sldMkLst>
        <pc:spChg chg="mod">
          <ac:chgData name="Chloe" userId="e6988da4-938c-4591-b480-b8eb1c52aa0a" providerId="ADAL" clId="{2F39AEC1-5FAE-4E86-AAC3-93E11CB56D01}" dt="2020-09-24T15:35:42.361" v="769" actId="15"/>
          <ac:spMkLst>
            <pc:docMk/>
            <pc:sldMk cId="3017380288" sldId="324"/>
            <ac:spMk id="2" creationId="{2D5BABE8-D05E-4476-BA1D-0E400578C35F}"/>
          </ac:spMkLst>
        </pc:spChg>
        <pc:spChg chg="mod">
          <ac:chgData name="Chloe" userId="e6988da4-938c-4591-b480-b8eb1c52aa0a" providerId="ADAL" clId="{2F39AEC1-5FAE-4E86-AAC3-93E11CB56D01}" dt="2020-09-24T15:35:46.631" v="770"/>
          <ac:spMkLst>
            <pc:docMk/>
            <pc:sldMk cId="3017380288" sldId="324"/>
            <ac:spMk id="3" creationId="{12B94947-1E17-4286-AF6A-66741907B82D}"/>
          </ac:spMkLst>
        </pc:spChg>
      </pc:sldChg>
      <pc:sldChg chg="modSp new mod">
        <pc:chgData name="Chloe" userId="e6988da4-938c-4591-b480-b8eb1c52aa0a" providerId="ADAL" clId="{2F39AEC1-5FAE-4E86-AAC3-93E11CB56D01}" dt="2020-09-24T15:36:11.862" v="775"/>
        <pc:sldMkLst>
          <pc:docMk/>
          <pc:sldMk cId="1720368240" sldId="325"/>
        </pc:sldMkLst>
        <pc:spChg chg="mod">
          <ac:chgData name="Chloe" userId="e6988da4-938c-4591-b480-b8eb1c52aa0a" providerId="ADAL" clId="{2F39AEC1-5FAE-4E86-AAC3-93E11CB56D01}" dt="2020-09-24T15:36:07.811" v="774" actId="15"/>
          <ac:spMkLst>
            <pc:docMk/>
            <pc:sldMk cId="1720368240" sldId="325"/>
            <ac:spMk id="2" creationId="{8A304551-9958-4741-BFD9-6E1232FA9563}"/>
          </ac:spMkLst>
        </pc:spChg>
        <pc:spChg chg="mod">
          <ac:chgData name="Chloe" userId="e6988da4-938c-4591-b480-b8eb1c52aa0a" providerId="ADAL" clId="{2F39AEC1-5FAE-4E86-AAC3-93E11CB56D01}" dt="2020-09-24T15:36:11.862" v="775"/>
          <ac:spMkLst>
            <pc:docMk/>
            <pc:sldMk cId="1720368240" sldId="325"/>
            <ac:spMk id="3" creationId="{E003BD10-E788-4100-84A1-C21222099DE7}"/>
          </ac:spMkLst>
        </pc:spChg>
      </pc:sldChg>
      <pc:sldChg chg="modSp new mod">
        <pc:chgData name="Chloe" userId="e6988da4-938c-4591-b480-b8eb1c52aa0a" providerId="ADAL" clId="{2F39AEC1-5FAE-4E86-AAC3-93E11CB56D01}" dt="2020-09-24T15:36:24.591" v="778"/>
        <pc:sldMkLst>
          <pc:docMk/>
          <pc:sldMk cId="2104293111" sldId="326"/>
        </pc:sldMkLst>
        <pc:spChg chg="mod">
          <ac:chgData name="Chloe" userId="e6988da4-938c-4591-b480-b8eb1c52aa0a" providerId="ADAL" clId="{2F39AEC1-5FAE-4E86-AAC3-93E11CB56D01}" dt="2020-09-24T15:36:20.233" v="777" actId="15"/>
          <ac:spMkLst>
            <pc:docMk/>
            <pc:sldMk cId="2104293111" sldId="326"/>
            <ac:spMk id="2" creationId="{CFAFF95E-EF62-4FCE-805D-19A3FBB9A046}"/>
          </ac:spMkLst>
        </pc:spChg>
        <pc:spChg chg="mod">
          <ac:chgData name="Chloe" userId="e6988da4-938c-4591-b480-b8eb1c52aa0a" providerId="ADAL" clId="{2F39AEC1-5FAE-4E86-AAC3-93E11CB56D01}" dt="2020-09-24T15:36:24.591" v="778"/>
          <ac:spMkLst>
            <pc:docMk/>
            <pc:sldMk cId="2104293111" sldId="326"/>
            <ac:spMk id="3" creationId="{F6C931B7-DD28-43D4-863A-583721AC9A95}"/>
          </ac:spMkLst>
        </pc:spChg>
      </pc:sldChg>
      <pc:sldChg chg="modSp new mod">
        <pc:chgData name="Chloe" userId="e6988da4-938c-4591-b480-b8eb1c52aa0a" providerId="ADAL" clId="{2F39AEC1-5FAE-4E86-AAC3-93E11CB56D01}" dt="2020-09-24T15:36:37.686" v="781"/>
        <pc:sldMkLst>
          <pc:docMk/>
          <pc:sldMk cId="4078557164" sldId="327"/>
        </pc:sldMkLst>
        <pc:spChg chg="mod">
          <ac:chgData name="Chloe" userId="e6988da4-938c-4591-b480-b8eb1c52aa0a" providerId="ADAL" clId="{2F39AEC1-5FAE-4E86-AAC3-93E11CB56D01}" dt="2020-09-24T15:36:33.052" v="780" actId="5793"/>
          <ac:spMkLst>
            <pc:docMk/>
            <pc:sldMk cId="4078557164" sldId="327"/>
            <ac:spMk id="2" creationId="{54F901A3-1791-4A4B-9E71-5F3740525C96}"/>
          </ac:spMkLst>
        </pc:spChg>
        <pc:spChg chg="mod">
          <ac:chgData name="Chloe" userId="e6988da4-938c-4591-b480-b8eb1c52aa0a" providerId="ADAL" clId="{2F39AEC1-5FAE-4E86-AAC3-93E11CB56D01}" dt="2020-09-24T15:36:37.686" v="781"/>
          <ac:spMkLst>
            <pc:docMk/>
            <pc:sldMk cId="4078557164" sldId="327"/>
            <ac:spMk id="3" creationId="{47ABC9CD-BE7D-46B2-B86A-69F68A010641}"/>
          </ac:spMkLst>
        </pc:spChg>
      </pc:sldChg>
      <pc:sldChg chg="modSp new mod">
        <pc:chgData name="Chloe" userId="e6988da4-938c-4591-b480-b8eb1c52aa0a" providerId="ADAL" clId="{2F39AEC1-5FAE-4E86-AAC3-93E11CB56D01}" dt="2020-09-24T15:37:15.327" v="789"/>
        <pc:sldMkLst>
          <pc:docMk/>
          <pc:sldMk cId="4053379972" sldId="328"/>
        </pc:sldMkLst>
        <pc:spChg chg="mod">
          <ac:chgData name="Chloe" userId="e6988da4-938c-4591-b480-b8eb1c52aa0a" providerId="ADAL" clId="{2F39AEC1-5FAE-4E86-AAC3-93E11CB56D01}" dt="2020-09-24T15:37:09.099" v="788" actId="404"/>
          <ac:spMkLst>
            <pc:docMk/>
            <pc:sldMk cId="4053379972" sldId="328"/>
            <ac:spMk id="2" creationId="{A20A7CC4-6A36-4D28-98E8-AC062E09899C}"/>
          </ac:spMkLst>
        </pc:spChg>
        <pc:spChg chg="mod">
          <ac:chgData name="Chloe" userId="e6988da4-938c-4591-b480-b8eb1c52aa0a" providerId="ADAL" clId="{2F39AEC1-5FAE-4E86-AAC3-93E11CB56D01}" dt="2020-09-24T15:37:15.327" v="789"/>
          <ac:spMkLst>
            <pc:docMk/>
            <pc:sldMk cId="4053379972" sldId="328"/>
            <ac:spMk id="3" creationId="{BD2F2ACD-2017-49D7-A951-99411D1F3C9A}"/>
          </ac:spMkLst>
        </pc:spChg>
      </pc:sldChg>
      <pc:sldChg chg="addSp modSp new mod">
        <pc:chgData name="Chloe" userId="e6988da4-938c-4591-b480-b8eb1c52aa0a" providerId="ADAL" clId="{2F39AEC1-5FAE-4E86-AAC3-93E11CB56D01}" dt="2020-09-24T15:40:12.618" v="892" actId="20577"/>
        <pc:sldMkLst>
          <pc:docMk/>
          <pc:sldMk cId="1053860930" sldId="329"/>
        </pc:sldMkLst>
        <pc:spChg chg="mod">
          <ac:chgData name="Chloe" userId="e6988da4-938c-4591-b480-b8eb1c52aa0a" providerId="ADAL" clId="{2F39AEC1-5FAE-4E86-AAC3-93E11CB56D01}" dt="2020-09-24T15:39:59.187" v="876" actId="20577"/>
          <ac:spMkLst>
            <pc:docMk/>
            <pc:sldMk cId="1053860930" sldId="329"/>
            <ac:spMk id="2" creationId="{76B4AC30-8DE6-4B78-8169-4C19C963A198}"/>
          </ac:spMkLst>
        </pc:spChg>
        <pc:spChg chg="mod">
          <ac:chgData name="Chloe" userId="e6988da4-938c-4591-b480-b8eb1c52aa0a" providerId="ADAL" clId="{2F39AEC1-5FAE-4E86-AAC3-93E11CB56D01}" dt="2020-09-24T15:40:12.618" v="892" actId="20577"/>
          <ac:spMkLst>
            <pc:docMk/>
            <pc:sldMk cId="1053860930" sldId="329"/>
            <ac:spMk id="3" creationId="{3197F6D8-3D5E-41CC-BC2F-A87FC2F21E20}"/>
          </ac:spMkLst>
        </pc:spChg>
        <pc:spChg chg="add mod">
          <ac:chgData name="Chloe" userId="e6988da4-938c-4591-b480-b8eb1c52aa0a" providerId="ADAL" clId="{2F39AEC1-5FAE-4E86-AAC3-93E11CB56D01}" dt="2020-09-24T15:39:55.857" v="874" actId="1076"/>
          <ac:spMkLst>
            <pc:docMk/>
            <pc:sldMk cId="1053860930" sldId="329"/>
            <ac:spMk id="5" creationId="{07FBAE5E-57B8-4EA9-BF55-7DCD8B5A3736}"/>
          </ac:spMkLst>
        </pc:spChg>
        <pc:graphicFrameChg chg="add mod">
          <ac:chgData name="Chloe" userId="e6988da4-938c-4591-b480-b8eb1c52aa0a" providerId="ADAL" clId="{2F39AEC1-5FAE-4E86-AAC3-93E11CB56D01}" dt="2020-09-24T15:40:05.570" v="877" actId="1076"/>
          <ac:graphicFrameMkLst>
            <pc:docMk/>
            <pc:sldMk cId="1053860930" sldId="329"/>
            <ac:graphicFrameMk id="4" creationId="{ECF58209-4C9E-4AC9-8509-BA0C74BF6496}"/>
          </ac:graphicFrameMkLst>
        </pc:graphicFrameChg>
      </pc:sldChg>
      <pc:sldChg chg="modSp new mod">
        <pc:chgData name="Chloe" userId="e6988da4-938c-4591-b480-b8eb1c52aa0a" providerId="ADAL" clId="{2F39AEC1-5FAE-4E86-AAC3-93E11CB56D01}" dt="2020-09-24T15:37:32.586" v="802" actId="5793"/>
        <pc:sldMkLst>
          <pc:docMk/>
          <pc:sldMk cId="1900594787" sldId="330"/>
        </pc:sldMkLst>
        <pc:spChg chg="mod">
          <ac:chgData name="Chloe" userId="e6988da4-938c-4591-b480-b8eb1c52aa0a" providerId="ADAL" clId="{2F39AEC1-5FAE-4E86-AAC3-93E11CB56D01}" dt="2020-09-24T15:37:32.586" v="802" actId="5793"/>
          <ac:spMkLst>
            <pc:docMk/>
            <pc:sldMk cId="1900594787" sldId="330"/>
            <ac:spMk id="2" creationId="{D8D6F133-1170-4862-9DD0-FB13166F8324}"/>
          </ac:spMkLst>
        </pc:spChg>
        <pc:spChg chg="mod">
          <ac:chgData name="Chloe" userId="e6988da4-938c-4591-b480-b8eb1c52aa0a" providerId="ADAL" clId="{2F39AEC1-5FAE-4E86-AAC3-93E11CB56D01}" dt="2020-09-24T15:37:25.598" v="797"/>
          <ac:spMkLst>
            <pc:docMk/>
            <pc:sldMk cId="1900594787" sldId="330"/>
            <ac:spMk id="3" creationId="{57A77686-04B9-4C54-BA54-76C135B6B3B1}"/>
          </ac:spMkLst>
        </pc:spChg>
      </pc:sldChg>
      <pc:sldChg chg="modSp new">
        <pc:chgData name="Chloe" userId="e6988da4-938c-4591-b480-b8eb1c52aa0a" providerId="ADAL" clId="{2F39AEC1-5FAE-4E86-AAC3-93E11CB56D01}" dt="2020-09-24T15:37:42.422" v="804"/>
        <pc:sldMkLst>
          <pc:docMk/>
          <pc:sldMk cId="1816358981" sldId="331"/>
        </pc:sldMkLst>
        <pc:spChg chg="mod">
          <ac:chgData name="Chloe" userId="e6988da4-938c-4591-b480-b8eb1c52aa0a" providerId="ADAL" clId="{2F39AEC1-5FAE-4E86-AAC3-93E11CB56D01}" dt="2020-09-24T15:37:38.216" v="803"/>
          <ac:spMkLst>
            <pc:docMk/>
            <pc:sldMk cId="1816358981" sldId="331"/>
            <ac:spMk id="2" creationId="{3D5FDCBE-EC2A-4920-BFD1-667307298606}"/>
          </ac:spMkLst>
        </pc:spChg>
        <pc:spChg chg="mod">
          <ac:chgData name="Chloe" userId="e6988da4-938c-4591-b480-b8eb1c52aa0a" providerId="ADAL" clId="{2F39AEC1-5FAE-4E86-AAC3-93E11CB56D01}" dt="2020-09-24T15:37:42.422" v="804"/>
          <ac:spMkLst>
            <pc:docMk/>
            <pc:sldMk cId="1816358981" sldId="331"/>
            <ac:spMk id="3" creationId="{3403E918-BB44-40EB-AF8E-0B91A35B4D6C}"/>
          </ac:spMkLst>
        </pc:spChg>
      </pc:sldChg>
      <pc:sldChg chg="modSp new">
        <pc:chgData name="Chloe" userId="e6988da4-938c-4591-b480-b8eb1c52aa0a" providerId="ADAL" clId="{2F39AEC1-5FAE-4E86-AAC3-93E11CB56D01}" dt="2020-09-24T15:37:52.715" v="806"/>
        <pc:sldMkLst>
          <pc:docMk/>
          <pc:sldMk cId="47913945" sldId="332"/>
        </pc:sldMkLst>
        <pc:spChg chg="mod">
          <ac:chgData name="Chloe" userId="e6988da4-938c-4591-b480-b8eb1c52aa0a" providerId="ADAL" clId="{2F39AEC1-5FAE-4E86-AAC3-93E11CB56D01}" dt="2020-09-24T15:37:52.715" v="806"/>
          <ac:spMkLst>
            <pc:docMk/>
            <pc:sldMk cId="47913945" sldId="332"/>
            <ac:spMk id="2" creationId="{0F939CC1-075C-4520-9F10-4FD5C4F3DBE1}"/>
          </ac:spMkLst>
        </pc:spChg>
        <pc:spChg chg="mod">
          <ac:chgData name="Chloe" userId="e6988da4-938c-4591-b480-b8eb1c52aa0a" providerId="ADAL" clId="{2F39AEC1-5FAE-4E86-AAC3-93E11CB56D01}" dt="2020-09-24T15:37:48.871" v="805"/>
          <ac:spMkLst>
            <pc:docMk/>
            <pc:sldMk cId="47913945" sldId="332"/>
            <ac:spMk id="3" creationId="{74252662-E06F-4B1B-8A6C-6EFDA447B67A}"/>
          </ac:spMkLst>
        </pc:spChg>
      </pc:sldChg>
      <pc:sldChg chg="addSp modSp new">
        <pc:chgData name="Chloe" userId="e6988da4-938c-4591-b480-b8eb1c52aa0a" providerId="ADAL" clId="{2F39AEC1-5FAE-4E86-AAC3-93E11CB56D01}" dt="2020-09-24T15:38:08.414" v="811"/>
        <pc:sldMkLst>
          <pc:docMk/>
          <pc:sldMk cId="3713747334" sldId="333"/>
        </pc:sldMkLst>
        <pc:spChg chg="mod">
          <ac:chgData name="Chloe" userId="e6988da4-938c-4591-b480-b8eb1c52aa0a" providerId="ADAL" clId="{2F39AEC1-5FAE-4E86-AAC3-93E11CB56D01}" dt="2020-09-24T15:37:58.449" v="807"/>
          <ac:spMkLst>
            <pc:docMk/>
            <pc:sldMk cId="3713747334" sldId="333"/>
            <ac:spMk id="2" creationId="{2AE9D885-164D-4834-955C-5FCFEA030015}"/>
          </ac:spMkLst>
        </pc:spChg>
        <pc:spChg chg="mod">
          <ac:chgData name="Chloe" userId="e6988da4-938c-4591-b480-b8eb1c52aa0a" providerId="ADAL" clId="{2F39AEC1-5FAE-4E86-AAC3-93E11CB56D01}" dt="2020-09-24T15:38:08.414" v="811"/>
          <ac:spMkLst>
            <pc:docMk/>
            <pc:sldMk cId="3713747334" sldId="333"/>
            <ac:spMk id="3" creationId="{8D130D8A-FAAB-4E25-A890-07C6D8522938}"/>
          </ac:spMkLst>
        </pc:spChg>
        <pc:picChg chg="add mod">
          <ac:chgData name="Chloe" userId="e6988da4-938c-4591-b480-b8eb1c52aa0a" providerId="ADAL" clId="{2F39AEC1-5FAE-4E86-AAC3-93E11CB56D01}" dt="2020-09-24T15:38:05.082" v="810" actId="14100"/>
          <ac:picMkLst>
            <pc:docMk/>
            <pc:sldMk cId="3713747334" sldId="333"/>
            <ac:picMk id="35842" creationId="{4D7B38B8-B76F-4D56-B568-6B194B983A11}"/>
          </ac:picMkLst>
        </pc:picChg>
      </pc:sldChg>
      <pc:sldChg chg="addSp modSp new">
        <pc:chgData name="Chloe" userId="e6988da4-938c-4591-b480-b8eb1c52aa0a" providerId="ADAL" clId="{2F39AEC1-5FAE-4E86-AAC3-93E11CB56D01}" dt="2020-09-24T15:38:25.055" v="816"/>
        <pc:sldMkLst>
          <pc:docMk/>
          <pc:sldMk cId="3981264829" sldId="334"/>
        </pc:sldMkLst>
        <pc:spChg chg="mod">
          <ac:chgData name="Chloe" userId="e6988da4-938c-4591-b480-b8eb1c52aa0a" providerId="ADAL" clId="{2F39AEC1-5FAE-4E86-AAC3-93E11CB56D01}" dt="2020-09-24T15:38:14.377" v="812"/>
          <ac:spMkLst>
            <pc:docMk/>
            <pc:sldMk cId="3981264829" sldId="334"/>
            <ac:spMk id="2" creationId="{9EA631D8-08C8-4884-A669-D2ED5E1BED2B}"/>
          </ac:spMkLst>
        </pc:spChg>
        <pc:spChg chg="mod">
          <ac:chgData name="Chloe" userId="e6988da4-938c-4591-b480-b8eb1c52aa0a" providerId="ADAL" clId="{2F39AEC1-5FAE-4E86-AAC3-93E11CB56D01}" dt="2020-09-24T15:38:25.055" v="816"/>
          <ac:spMkLst>
            <pc:docMk/>
            <pc:sldMk cId="3981264829" sldId="334"/>
            <ac:spMk id="3" creationId="{7EFB6D25-4724-4861-8B10-29CC1F346CB9}"/>
          </ac:spMkLst>
        </pc:spChg>
        <pc:picChg chg="add mod">
          <ac:chgData name="Chloe" userId="e6988da4-938c-4591-b480-b8eb1c52aa0a" providerId="ADAL" clId="{2F39AEC1-5FAE-4E86-AAC3-93E11CB56D01}" dt="2020-09-24T15:38:21.562" v="815" actId="14100"/>
          <ac:picMkLst>
            <pc:docMk/>
            <pc:sldMk cId="3981264829" sldId="334"/>
            <ac:picMk id="36866" creationId="{F37D5E81-8333-4F00-A79E-F298868243C7}"/>
          </ac:picMkLst>
        </pc:picChg>
      </pc:sldChg>
      <pc:sldChg chg="addSp delSp modSp new mod">
        <pc:chgData name="Chloe" userId="e6988da4-938c-4591-b480-b8eb1c52aa0a" providerId="ADAL" clId="{2F39AEC1-5FAE-4E86-AAC3-93E11CB56D01}" dt="2020-09-24T15:38:58.058" v="848" actId="20577"/>
        <pc:sldMkLst>
          <pc:docMk/>
          <pc:sldMk cId="384707995" sldId="335"/>
        </pc:sldMkLst>
        <pc:spChg chg="del">
          <ac:chgData name="Chloe" userId="e6988da4-938c-4591-b480-b8eb1c52aa0a" providerId="ADAL" clId="{2F39AEC1-5FAE-4E86-AAC3-93E11CB56D01}" dt="2020-09-24T15:38:48.210" v="817"/>
          <ac:spMkLst>
            <pc:docMk/>
            <pc:sldMk cId="384707995" sldId="335"/>
            <ac:spMk id="2" creationId="{92F9F85C-08FB-4605-833E-BC2CBF5A7BC7}"/>
          </ac:spMkLst>
        </pc:spChg>
        <pc:spChg chg="del">
          <ac:chgData name="Chloe" userId="e6988da4-938c-4591-b480-b8eb1c52aa0a" providerId="ADAL" clId="{2F39AEC1-5FAE-4E86-AAC3-93E11CB56D01}" dt="2020-09-24T15:38:48.210" v="817"/>
          <ac:spMkLst>
            <pc:docMk/>
            <pc:sldMk cId="384707995" sldId="335"/>
            <ac:spMk id="3" creationId="{CBE3B16B-C6E6-40D9-9657-1894C178C5F0}"/>
          </ac:spMkLst>
        </pc:spChg>
        <pc:spChg chg="add mod">
          <ac:chgData name="Chloe" userId="e6988da4-938c-4591-b480-b8eb1c52aa0a" providerId="ADAL" clId="{2F39AEC1-5FAE-4E86-AAC3-93E11CB56D01}" dt="2020-09-24T15:38:58.058" v="848" actId="20577"/>
          <ac:spMkLst>
            <pc:docMk/>
            <pc:sldMk cId="384707995" sldId="335"/>
            <ac:spMk id="4" creationId="{3DD3CC1E-9C64-4D99-9104-34E0C3372A7B}"/>
          </ac:spMkLst>
        </pc:spChg>
        <pc:spChg chg="add mod">
          <ac:chgData name="Chloe" userId="e6988da4-938c-4591-b480-b8eb1c52aa0a" providerId="ADAL" clId="{2F39AEC1-5FAE-4E86-AAC3-93E11CB56D01}" dt="2020-09-24T15:38:48.210" v="817"/>
          <ac:spMkLst>
            <pc:docMk/>
            <pc:sldMk cId="384707995" sldId="335"/>
            <ac:spMk id="5" creationId="{B0FC936C-FB39-495B-A960-1CBB7F070A18}"/>
          </ac:spMkLst>
        </pc:spChg>
      </pc:sldChg>
      <pc:sldChg chg="addSp modSp new">
        <pc:chgData name="Chloe" userId="e6988da4-938c-4591-b480-b8eb1c52aa0a" providerId="ADAL" clId="{2F39AEC1-5FAE-4E86-AAC3-93E11CB56D01}" dt="2020-09-24T15:39:14.582" v="853"/>
        <pc:sldMkLst>
          <pc:docMk/>
          <pc:sldMk cId="3869680770" sldId="336"/>
        </pc:sldMkLst>
        <pc:spChg chg="mod">
          <ac:chgData name="Chloe" userId="e6988da4-938c-4591-b480-b8eb1c52aa0a" providerId="ADAL" clId="{2F39AEC1-5FAE-4E86-AAC3-93E11CB56D01}" dt="2020-09-24T15:39:14.582" v="853"/>
          <ac:spMkLst>
            <pc:docMk/>
            <pc:sldMk cId="3869680770" sldId="336"/>
            <ac:spMk id="2" creationId="{DBD745A6-E458-4601-B382-70CD1269FC64}"/>
          </ac:spMkLst>
        </pc:spChg>
        <pc:picChg chg="add mod">
          <ac:chgData name="Chloe" userId="e6988da4-938c-4591-b480-b8eb1c52aa0a" providerId="ADAL" clId="{2F39AEC1-5FAE-4E86-AAC3-93E11CB56D01}" dt="2020-09-24T15:39:11.586" v="852" actId="1076"/>
          <ac:picMkLst>
            <pc:docMk/>
            <pc:sldMk cId="3869680770" sldId="336"/>
            <ac:picMk id="37890" creationId="{875EA216-904A-48DC-916B-2780B25382E2}"/>
          </ac:picMkLst>
        </pc:picChg>
      </pc:sldChg>
      <pc:sldChg chg="addSp modSp new">
        <pc:chgData name="Chloe" userId="e6988da4-938c-4591-b480-b8eb1c52aa0a" providerId="ADAL" clId="{2F39AEC1-5FAE-4E86-AAC3-93E11CB56D01}" dt="2020-09-24T15:40:34.606" v="898"/>
        <pc:sldMkLst>
          <pc:docMk/>
          <pc:sldMk cId="1947200709" sldId="337"/>
        </pc:sldMkLst>
        <pc:spChg chg="mod">
          <ac:chgData name="Chloe" userId="e6988da4-938c-4591-b480-b8eb1c52aa0a" providerId="ADAL" clId="{2F39AEC1-5FAE-4E86-AAC3-93E11CB56D01}" dt="2020-09-24T15:40:21.320" v="893"/>
          <ac:spMkLst>
            <pc:docMk/>
            <pc:sldMk cId="1947200709" sldId="337"/>
            <ac:spMk id="2" creationId="{438241F8-E98C-4DEE-A6A6-418E632A9FD5}"/>
          </ac:spMkLst>
        </pc:spChg>
        <pc:spChg chg="mod">
          <ac:chgData name="Chloe" userId="e6988da4-938c-4591-b480-b8eb1c52aa0a" providerId="ADAL" clId="{2F39AEC1-5FAE-4E86-AAC3-93E11CB56D01}" dt="2020-09-24T15:40:34.606" v="898"/>
          <ac:spMkLst>
            <pc:docMk/>
            <pc:sldMk cId="1947200709" sldId="337"/>
            <ac:spMk id="3" creationId="{3E2C2999-5219-4174-9C34-901C721A417B}"/>
          </ac:spMkLst>
        </pc:spChg>
        <pc:picChg chg="add mod">
          <ac:chgData name="Chloe" userId="e6988da4-938c-4591-b480-b8eb1c52aa0a" providerId="ADAL" clId="{2F39AEC1-5FAE-4E86-AAC3-93E11CB56D01}" dt="2020-09-24T15:40:28.897" v="897" actId="1076"/>
          <ac:picMkLst>
            <pc:docMk/>
            <pc:sldMk cId="1947200709" sldId="337"/>
            <ac:picMk id="39938" creationId="{87708A18-C681-408C-AB49-67D6D099BE93}"/>
          </ac:picMkLst>
        </pc:picChg>
      </pc:sldChg>
      <pc:sldChg chg="addSp modSp new">
        <pc:chgData name="Chloe" userId="e6988da4-938c-4591-b480-b8eb1c52aa0a" providerId="ADAL" clId="{2F39AEC1-5FAE-4E86-AAC3-93E11CB56D01}" dt="2020-09-24T15:40:55.242" v="904" actId="1076"/>
        <pc:sldMkLst>
          <pc:docMk/>
          <pc:sldMk cId="479394492" sldId="338"/>
        </pc:sldMkLst>
        <pc:spChg chg="mod">
          <ac:chgData name="Chloe" userId="e6988da4-938c-4591-b480-b8eb1c52aa0a" providerId="ADAL" clId="{2F39AEC1-5FAE-4E86-AAC3-93E11CB56D01}" dt="2020-09-24T15:40:47.575" v="900"/>
          <ac:spMkLst>
            <pc:docMk/>
            <pc:sldMk cId="479394492" sldId="338"/>
            <ac:spMk id="2" creationId="{8D8B01DE-347E-40C0-85E6-5CB2FB322101}"/>
          </ac:spMkLst>
        </pc:spChg>
        <pc:spChg chg="mod">
          <ac:chgData name="Chloe" userId="e6988da4-938c-4591-b480-b8eb1c52aa0a" providerId="ADAL" clId="{2F39AEC1-5FAE-4E86-AAC3-93E11CB56D01}" dt="2020-09-24T15:40:43.463" v="899"/>
          <ac:spMkLst>
            <pc:docMk/>
            <pc:sldMk cId="479394492" sldId="338"/>
            <ac:spMk id="3" creationId="{06C04D3A-711D-4AA6-877C-119EAC80C550}"/>
          </ac:spMkLst>
        </pc:spChg>
        <pc:picChg chg="add mod">
          <ac:chgData name="Chloe" userId="e6988da4-938c-4591-b480-b8eb1c52aa0a" providerId="ADAL" clId="{2F39AEC1-5FAE-4E86-AAC3-93E11CB56D01}" dt="2020-09-24T15:40:55.242" v="904" actId="1076"/>
          <ac:picMkLst>
            <pc:docMk/>
            <pc:sldMk cId="479394492" sldId="338"/>
            <ac:picMk id="40962" creationId="{06156BBE-C5B8-4B88-90BA-E1AABE07661F}"/>
          </ac:picMkLst>
        </pc:picChg>
      </pc:sldChg>
      <pc:sldChg chg="addSp modSp new mod">
        <pc:chgData name="Chloe" userId="e6988da4-938c-4591-b480-b8eb1c52aa0a" providerId="ADAL" clId="{2F39AEC1-5FAE-4E86-AAC3-93E11CB56D01}" dt="2020-09-24T15:41:20.594" v="916" actId="1076"/>
        <pc:sldMkLst>
          <pc:docMk/>
          <pc:sldMk cId="2776347976" sldId="339"/>
        </pc:sldMkLst>
        <pc:spChg chg="mod">
          <ac:chgData name="Chloe" userId="e6988da4-938c-4591-b480-b8eb1c52aa0a" providerId="ADAL" clId="{2F39AEC1-5FAE-4E86-AAC3-93E11CB56D01}" dt="2020-09-24T15:41:12.119" v="912"/>
          <ac:spMkLst>
            <pc:docMk/>
            <pc:sldMk cId="2776347976" sldId="339"/>
            <ac:spMk id="2" creationId="{E07FE657-2E7E-4D15-9D5B-F295666EA727}"/>
          </ac:spMkLst>
        </pc:spChg>
        <pc:spChg chg="mod">
          <ac:chgData name="Chloe" userId="e6988da4-938c-4591-b480-b8eb1c52aa0a" providerId="ADAL" clId="{2F39AEC1-5FAE-4E86-AAC3-93E11CB56D01}" dt="2020-09-24T15:41:07.266" v="911" actId="20577"/>
          <ac:spMkLst>
            <pc:docMk/>
            <pc:sldMk cId="2776347976" sldId="339"/>
            <ac:spMk id="3" creationId="{36B17E46-270D-42CA-B551-3C5DD21BD2F0}"/>
          </ac:spMkLst>
        </pc:spChg>
        <pc:picChg chg="add mod">
          <ac:chgData name="Chloe" userId="e6988da4-938c-4591-b480-b8eb1c52aa0a" providerId="ADAL" clId="{2F39AEC1-5FAE-4E86-AAC3-93E11CB56D01}" dt="2020-09-24T15:41:20.594" v="916" actId="1076"/>
          <ac:picMkLst>
            <pc:docMk/>
            <pc:sldMk cId="2776347976" sldId="339"/>
            <ac:picMk id="41986" creationId="{DB1AF78F-79B3-4659-8ECF-753F32BA9B77}"/>
          </ac:picMkLst>
        </pc:picChg>
      </pc:sldChg>
      <pc:sldMasterChg chg="modSp mod">
        <pc:chgData name="Chloe" userId="e6988da4-938c-4591-b480-b8eb1c52aa0a" providerId="ADAL" clId="{2F39AEC1-5FAE-4E86-AAC3-93E11CB56D01}" dt="2020-09-24T15:15:07.006" v="161" actId="20577"/>
        <pc:sldMasterMkLst>
          <pc:docMk/>
          <pc:sldMasterMk cId="0" sldId="2147483672"/>
        </pc:sldMasterMkLst>
        <pc:spChg chg="mod">
          <ac:chgData name="Chloe" userId="e6988da4-938c-4591-b480-b8eb1c52aa0a" providerId="ADAL" clId="{2F39AEC1-5FAE-4E86-AAC3-93E11CB56D01}" dt="2020-09-24T15:15:07.006" v="161" actId="20577"/>
          <ac:spMkLst>
            <pc:docMk/>
            <pc:sldMasterMk cId="0" sldId="2147483672"/>
            <ac:spMk id="2" creationId="{00000000-0000-0000-0000-000000000000}"/>
          </ac:spMkLst>
        </pc:spChg>
        <pc:spChg chg="mod">
          <ac:chgData name="Chloe" userId="e6988da4-938c-4591-b480-b8eb1c52aa0a" providerId="ADAL" clId="{2F39AEC1-5FAE-4E86-AAC3-93E11CB56D01}" dt="2020-09-24T15:15:04.844" v="160" actId="20577"/>
          <ac:spMkLst>
            <pc:docMk/>
            <pc:sldMasterMk cId="0" sldId="2147483672"/>
            <ac:spMk id="3" creationId="{00000000-0000-0000-0000-000000000000}"/>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36CE43-A41D-477B-AB6B-6BF12F1B4072}" type="datetimeFigureOut">
              <a:rPr lang="en-GB" smtClean="0"/>
              <a:t>24/09/2020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3AD021-05DF-4AFE-8D95-0FDC895A3DFA}" type="slidenum">
              <a:rPr lang="en-GB" smtClean="0"/>
              <a:t>‹#›</a:t>
            </a:fld>
            <a:endParaRPr lang="en-GB"/>
          </a:p>
        </p:txBody>
      </p:sp>
    </p:spTree>
    <p:extLst>
      <p:ext uri="{BB962C8B-B14F-4D97-AF65-F5344CB8AC3E}">
        <p14:creationId xmlns:p14="http://schemas.microsoft.com/office/powerpoint/2010/main" val="2101279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2mins</a:t>
            </a:r>
          </a:p>
        </p:txBody>
      </p:sp>
      <p:sp>
        <p:nvSpPr>
          <p:cNvPr id="4" name="Slide Number Placeholder 3"/>
          <p:cNvSpPr>
            <a:spLocks noGrp="1"/>
          </p:cNvSpPr>
          <p:nvPr>
            <p:ph type="sldNum" sz="quarter" idx="10"/>
          </p:nvPr>
        </p:nvSpPr>
        <p:spPr/>
        <p:txBody>
          <a:bodyPr/>
          <a:lstStyle/>
          <a:p>
            <a:fld id="{8D3AD021-05DF-4AFE-8D95-0FDC895A3DFA}" type="slidenum">
              <a:rPr lang="en-GB" smtClean="0"/>
              <a:t>1</a:t>
            </a:fld>
            <a:endParaRPr lang="en-GB"/>
          </a:p>
        </p:txBody>
      </p:sp>
    </p:spTree>
    <p:extLst>
      <p:ext uri="{BB962C8B-B14F-4D97-AF65-F5344CB8AC3E}">
        <p14:creationId xmlns:p14="http://schemas.microsoft.com/office/powerpoint/2010/main" val="1106686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3AD021-05DF-4AFE-8D95-0FDC895A3DFA}" type="slidenum">
              <a:rPr lang="en-GB" smtClean="0"/>
              <a:t>66</a:t>
            </a:fld>
            <a:endParaRPr lang="en-GB"/>
          </a:p>
        </p:txBody>
      </p:sp>
    </p:spTree>
    <p:extLst>
      <p:ext uri="{BB962C8B-B14F-4D97-AF65-F5344CB8AC3E}">
        <p14:creationId xmlns:p14="http://schemas.microsoft.com/office/powerpoint/2010/main" val="2724714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2mins</a:t>
            </a:r>
          </a:p>
        </p:txBody>
      </p:sp>
      <p:sp>
        <p:nvSpPr>
          <p:cNvPr id="4" name="Slide Number Placeholder 3"/>
          <p:cNvSpPr>
            <a:spLocks noGrp="1"/>
          </p:cNvSpPr>
          <p:nvPr>
            <p:ph type="sldNum" sz="quarter" idx="10"/>
          </p:nvPr>
        </p:nvSpPr>
        <p:spPr/>
        <p:txBody>
          <a:bodyPr/>
          <a:lstStyle/>
          <a:p>
            <a:fld id="{8D3AD021-05DF-4AFE-8D95-0FDC895A3DFA}" type="slidenum">
              <a:rPr lang="en-GB" smtClean="0"/>
              <a:t>2</a:t>
            </a:fld>
            <a:endParaRPr lang="en-GB"/>
          </a:p>
        </p:txBody>
      </p:sp>
    </p:spTree>
    <p:extLst>
      <p:ext uri="{BB962C8B-B14F-4D97-AF65-F5344CB8AC3E}">
        <p14:creationId xmlns:p14="http://schemas.microsoft.com/office/powerpoint/2010/main" val="566745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3mins Mini plenary,</a:t>
            </a:r>
            <a:r>
              <a:rPr lang="en-US" baseline="0"/>
              <a:t> students say the parts as revealed. </a:t>
            </a:r>
            <a:endParaRPr lang="en-US"/>
          </a:p>
        </p:txBody>
      </p:sp>
      <p:sp>
        <p:nvSpPr>
          <p:cNvPr id="4" name="Slide Number Placeholder 3"/>
          <p:cNvSpPr>
            <a:spLocks noGrp="1"/>
          </p:cNvSpPr>
          <p:nvPr>
            <p:ph type="sldNum" sz="quarter" idx="10"/>
          </p:nvPr>
        </p:nvSpPr>
        <p:spPr/>
        <p:txBody>
          <a:bodyPr/>
          <a:lstStyle/>
          <a:p>
            <a:fld id="{8D3AD021-05DF-4AFE-8D95-0FDC895A3DFA}" type="slidenum">
              <a:rPr lang="en-GB" smtClean="0"/>
              <a:t>3</a:t>
            </a:fld>
            <a:endParaRPr lang="en-GB"/>
          </a:p>
        </p:txBody>
      </p:sp>
    </p:spTree>
    <p:extLst>
      <p:ext uri="{BB962C8B-B14F-4D97-AF65-F5344CB8AC3E}">
        <p14:creationId xmlns:p14="http://schemas.microsoft.com/office/powerpoint/2010/main" val="2116578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3mins</a:t>
            </a:r>
          </a:p>
        </p:txBody>
      </p:sp>
      <p:sp>
        <p:nvSpPr>
          <p:cNvPr id="4" name="Slide Number Placeholder 3"/>
          <p:cNvSpPr>
            <a:spLocks noGrp="1"/>
          </p:cNvSpPr>
          <p:nvPr>
            <p:ph type="sldNum" sz="quarter" idx="10"/>
          </p:nvPr>
        </p:nvSpPr>
        <p:spPr/>
        <p:txBody>
          <a:bodyPr/>
          <a:lstStyle/>
          <a:p>
            <a:fld id="{8D3AD021-05DF-4AFE-8D95-0FDC895A3DFA}" type="slidenum">
              <a:rPr lang="en-GB" smtClean="0"/>
              <a:t>4</a:t>
            </a:fld>
            <a:endParaRPr lang="en-GB"/>
          </a:p>
        </p:txBody>
      </p:sp>
    </p:spTree>
    <p:extLst>
      <p:ext uri="{BB962C8B-B14F-4D97-AF65-F5344CB8AC3E}">
        <p14:creationId xmlns:p14="http://schemas.microsoft.com/office/powerpoint/2010/main" val="1842886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10mins</a:t>
            </a:r>
          </a:p>
        </p:txBody>
      </p:sp>
      <p:sp>
        <p:nvSpPr>
          <p:cNvPr id="4" name="Slide Number Placeholder 3"/>
          <p:cNvSpPr>
            <a:spLocks noGrp="1"/>
          </p:cNvSpPr>
          <p:nvPr>
            <p:ph type="sldNum" sz="quarter" idx="10"/>
          </p:nvPr>
        </p:nvSpPr>
        <p:spPr/>
        <p:txBody>
          <a:bodyPr/>
          <a:lstStyle/>
          <a:p>
            <a:fld id="{8D3AD021-05DF-4AFE-8D95-0FDC895A3DFA}" type="slidenum">
              <a:rPr lang="en-GB" smtClean="0"/>
              <a:t>7</a:t>
            </a:fld>
            <a:endParaRPr lang="en-GB"/>
          </a:p>
        </p:txBody>
      </p:sp>
    </p:spTree>
    <p:extLst>
      <p:ext uri="{BB962C8B-B14F-4D97-AF65-F5344CB8AC3E}">
        <p14:creationId xmlns:p14="http://schemas.microsoft.com/office/powerpoint/2010/main" val="4022501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3AD021-05DF-4AFE-8D95-0FDC895A3DFA}" type="slidenum">
              <a:rPr lang="en-GB" smtClean="0"/>
              <a:t>8</a:t>
            </a:fld>
            <a:endParaRPr lang="en-GB"/>
          </a:p>
        </p:txBody>
      </p:sp>
    </p:spTree>
    <p:extLst>
      <p:ext uri="{BB962C8B-B14F-4D97-AF65-F5344CB8AC3E}">
        <p14:creationId xmlns:p14="http://schemas.microsoft.com/office/powerpoint/2010/main" val="2036872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3mins</a:t>
            </a:r>
          </a:p>
        </p:txBody>
      </p:sp>
      <p:sp>
        <p:nvSpPr>
          <p:cNvPr id="4" name="Slide Number Placeholder 3"/>
          <p:cNvSpPr>
            <a:spLocks noGrp="1"/>
          </p:cNvSpPr>
          <p:nvPr>
            <p:ph type="sldNum" sz="quarter" idx="10"/>
          </p:nvPr>
        </p:nvSpPr>
        <p:spPr/>
        <p:txBody>
          <a:bodyPr/>
          <a:lstStyle/>
          <a:p>
            <a:fld id="{8D3AD021-05DF-4AFE-8D95-0FDC895A3DFA}" type="slidenum">
              <a:rPr lang="en-GB" smtClean="0"/>
              <a:t>10</a:t>
            </a:fld>
            <a:endParaRPr lang="en-GB"/>
          </a:p>
        </p:txBody>
      </p:sp>
    </p:spTree>
    <p:extLst>
      <p:ext uri="{BB962C8B-B14F-4D97-AF65-F5344CB8AC3E}">
        <p14:creationId xmlns:p14="http://schemas.microsoft.com/office/powerpoint/2010/main" val="4189531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2mins</a:t>
            </a:r>
          </a:p>
        </p:txBody>
      </p:sp>
      <p:sp>
        <p:nvSpPr>
          <p:cNvPr id="4" name="Slide Number Placeholder 3"/>
          <p:cNvSpPr>
            <a:spLocks noGrp="1"/>
          </p:cNvSpPr>
          <p:nvPr>
            <p:ph type="sldNum" sz="quarter" idx="10"/>
          </p:nvPr>
        </p:nvSpPr>
        <p:spPr/>
        <p:txBody>
          <a:bodyPr/>
          <a:lstStyle/>
          <a:p>
            <a:fld id="{8D3AD021-05DF-4AFE-8D95-0FDC895A3DFA}" type="slidenum">
              <a:rPr lang="en-GB" smtClean="0"/>
              <a:t>11</a:t>
            </a:fld>
            <a:endParaRPr lang="en-GB"/>
          </a:p>
        </p:txBody>
      </p:sp>
    </p:spTree>
    <p:extLst>
      <p:ext uri="{BB962C8B-B14F-4D97-AF65-F5344CB8AC3E}">
        <p14:creationId xmlns:p14="http://schemas.microsoft.com/office/powerpoint/2010/main" val="2079464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2mins</a:t>
            </a:r>
          </a:p>
        </p:txBody>
      </p:sp>
      <p:sp>
        <p:nvSpPr>
          <p:cNvPr id="4" name="Slide Number Placeholder 3"/>
          <p:cNvSpPr>
            <a:spLocks noGrp="1"/>
          </p:cNvSpPr>
          <p:nvPr>
            <p:ph type="sldNum" sz="quarter" idx="10"/>
          </p:nvPr>
        </p:nvSpPr>
        <p:spPr/>
        <p:txBody>
          <a:bodyPr/>
          <a:lstStyle/>
          <a:p>
            <a:fld id="{8D3AD021-05DF-4AFE-8D95-0FDC895A3DFA}" type="slidenum">
              <a:rPr lang="en-GB" smtClean="0"/>
              <a:t>12</a:t>
            </a:fld>
            <a:endParaRPr lang="en-GB"/>
          </a:p>
        </p:txBody>
      </p:sp>
    </p:spTree>
    <p:extLst>
      <p:ext uri="{BB962C8B-B14F-4D97-AF65-F5344CB8AC3E}">
        <p14:creationId xmlns:p14="http://schemas.microsoft.com/office/powerpoint/2010/main" val="527178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7010400" y="1195713"/>
            <a:ext cx="1981200" cy="55129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196751"/>
            <a:ext cx="6705600" cy="55103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a:prstGeom prst="rect">
            <a:avLst/>
          </a:prstGeo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Date Placeholder 9"/>
          <p:cNvSpPr>
            <a:spLocks noGrp="1"/>
          </p:cNvSpPr>
          <p:nvPr>
            <p:ph type="dt" sz="half" idx="10"/>
          </p:nvPr>
        </p:nvSpPr>
        <p:spPr>
          <a:xfrm>
            <a:off x="370888" y="6356350"/>
            <a:ext cx="2133600" cy="274320"/>
          </a:xfrm>
          <a:prstGeom prst="rect">
            <a:avLst/>
          </a:prstGeom>
        </p:spPr>
        <p:txBody>
          <a:bodyPr/>
          <a:lstStyle>
            <a:lvl1pPr>
              <a:defRPr>
                <a:solidFill>
                  <a:schemeClr val="bg2"/>
                </a:solidFill>
              </a:defRPr>
            </a:lvl1pPr>
          </a:lstStyle>
          <a:p>
            <a:fld id="{D4617A1E-C3C1-4D2A-A1A0-CBA3B86E2BA9}" type="datetimeFigureOut">
              <a:rPr lang="en-GB" smtClean="0"/>
              <a:t>24/09/2020</a:t>
            </a:fld>
            <a:endParaRPr lang="en-GB"/>
          </a:p>
        </p:txBody>
      </p:sp>
      <p:sp>
        <p:nvSpPr>
          <p:cNvPr id="11" name="Slide Number Placeholder 10"/>
          <p:cNvSpPr>
            <a:spLocks noGrp="1"/>
          </p:cNvSpPr>
          <p:nvPr>
            <p:ph type="sldNum" sz="quarter" idx="11"/>
          </p:nvPr>
        </p:nvSpPr>
        <p:spPr>
          <a:xfrm>
            <a:off x="8234680" y="6355080"/>
            <a:ext cx="582966" cy="274320"/>
          </a:xfrm>
          <a:prstGeom prst="rect">
            <a:avLst/>
          </a:prstGeom>
        </p:spPr>
        <p:txBody>
          <a:bodyPr/>
          <a:lstStyle>
            <a:lvl1pPr>
              <a:defRPr>
                <a:solidFill>
                  <a:srgbClr val="FFFFFF"/>
                </a:solidFill>
              </a:defRPr>
            </a:lvl1pPr>
          </a:lstStyle>
          <a:p>
            <a:fld id="{86EE7B37-9527-4DE6-9C07-270241EAAF1B}" type="slidenum">
              <a:rPr lang="en-GB" smtClean="0"/>
              <a:t>‹#›</a:t>
            </a:fld>
            <a:endParaRPr lang="en-GB"/>
          </a:p>
        </p:txBody>
      </p:sp>
      <p:sp>
        <p:nvSpPr>
          <p:cNvPr id="12" name="Footer Placeholder 11"/>
          <p:cNvSpPr>
            <a:spLocks noGrp="1"/>
          </p:cNvSpPr>
          <p:nvPr>
            <p:ph type="ftr" sz="quarter" idx="12"/>
          </p:nvPr>
        </p:nvSpPr>
        <p:spPr>
          <a:xfrm>
            <a:off x="3048000" y="6356350"/>
            <a:ext cx="3352800" cy="274320"/>
          </a:xfrm>
          <a:prstGeom prst="rect">
            <a:avLst/>
          </a:prstGeom>
        </p:spPr>
        <p:txBody>
          <a:bodyPr/>
          <a:lstStyle>
            <a:lvl1pPr>
              <a:defRPr>
                <a:solidFill>
                  <a:schemeClr val="bg2"/>
                </a:solidFill>
              </a:defRPr>
            </a:lvl1pPr>
          </a:lstStyle>
          <a:p>
            <a:endParaRPr lang="en-GB"/>
          </a:p>
        </p:txBody>
      </p:sp>
      <p:sp>
        <p:nvSpPr>
          <p:cNvPr id="13" name="Title 12"/>
          <p:cNvSpPr>
            <a:spLocks noGrp="1"/>
          </p:cNvSpPr>
          <p:nvPr>
            <p:ph type="title"/>
          </p:nvPr>
        </p:nvSpPr>
        <p:spPr>
          <a:xfrm>
            <a:off x="457200" y="2052960"/>
            <a:ext cx="6324600" cy="1828800"/>
          </a:xfrm>
          <a:prstGeom prst="rect">
            <a:avLst/>
          </a:prstGeom>
        </p:spPr>
        <p:txBody>
          <a:bodyPr/>
          <a:lstStyle>
            <a:lvl1pPr algn="r">
              <a:defRPr sz="4200" spc="150" baseline="0"/>
            </a:lvl1p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2" name="Rectangle 11"/>
          <p:cNvSpPr/>
          <p:nvPr userDrawn="1"/>
        </p:nvSpPr>
        <p:spPr>
          <a:xfrm>
            <a:off x="152400" y="1196751"/>
            <a:ext cx="8839200" cy="7200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9798" y="2060848"/>
            <a:ext cx="8831802" cy="46085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p:cNvSpPr>
            <a:spLocks noGrp="1"/>
          </p:cNvSpPr>
          <p:nvPr>
            <p:ph idx="1"/>
          </p:nvPr>
        </p:nvSpPr>
        <p:spPr>
          <a:xfrm>
            <a:off x="371752" y="2276872"/>
            <a:ext cx="8407893" cy="41044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6"/>
          <p:cNvSpPr>
            <a:spLocks noGrp="1"/>
          </p:cNvSpPr>
          <p:nvPr>
            <p:ph type="title"/>
          </p:nvPr>
        </p:nvSpPr>
        <p:spPr>
          <a:xfrm>
            <a:off x="159798" y="1196752"/>
            <a:ext cx="8831802" cy="720080"/>
          </a:xfrm>
          <a:prstGeom prst="rect">
            <a:avLst/>
          </a:prstGeom>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Rectangle 10"/>
          <p:cNvSpPr/>
          <p:nvPr/>
        </p:nvSpPr>
        <p:spPr>
          <a:xfrm>
            <a:off x="159798" y="2204864"/>
            <a:ext cx="8831802" cy="44644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9797" y="1124744"/>
            <a:ext cx="8814047" cy="9361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23528" y="1196752"/>
            <a:ext cx="4173860" cy="792088"/>
          </a:xfrm>
          <a:prstGeom prst="rect">
            <a:avLst/>
          </a:prstGeom>
        </p:spPr>
        <p:txBody>
          <a:bodyPr anchor="b"/>
          <a:lstStyle>
            <a:lvl1pPr marL="0" indent="0" algn="ctr">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23528" y="2276872"/>
            <a:ext cx="4176464" cy="439248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96752"/>
            <a:ext cx="4103439" cy="792088"/>
          </a:xfrm>
          <a:prstGeom prst="rect">
            <a:avLst/>
          </a:prstGeom>
        </p:spPr>
        <p:txBody>
          <a:bodyPr anchor="b"/>
          <a:lstStyle>
            <a:lvl1pPr marL="0" indent="0" algn="ctr">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76872"/>
            <a:ext cx="4041775" cy="439248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1069042" y="171450"/>
            <a:ext cx="7884458" cy="852488"/>
          </a:xfrm>
          <a:prstGeom prst="roundRect">
            <a:avLst>
              <a:gd name="adj" fmla="val 0"/>
            </a:avLst>
          </a:prstGeom>
          <a:ln/>
        </p:spPr>
        <p:txBody>
          <a:bodyPr/>
          <a:lstStyle/>
          <a:p>
            <a:endParaRPr lang="en-US"/>
          </a:p>
        </p:txBody>
      </p:sp>
      <p:sp>
        <p:nvSpPr>
          <p:cNvPr id="4" name="Content Placeholder 2"/>
          <p:cNvSpPr>
            <a:spLocks noGrp="1"/>
          </p:cNvSpPr>
          <p:nvPr>
            <p:ph idx="4294967295"/>
          </p:nvPr>
        </p:nvSpPr>
        <p:spPr>
          <a:xfrm>
            <a:off x="1054100" y="1166812"/>
            <a:ext cx="7899400" cy="5538787"/>
          </a:xfrm>
          <a:prstGeom prst="roundRect">
            <a:avLst>
              <a:gd name="adj" fmla="val 4515"/>
            </a:avLst>
          </a:prstGeom>
          <a:ln/>
        </p:spPr>
        <p:txBody>
          <a:bodyPr/>
          <a:lstStyle>
            <a:lvl1pPr marL="0" indent="0">
              <a:buNone/>
              <a:defRPr/>
            </a:lvl1pPr>
          </a:lstStyle>
          <a:p>
            <a:endParaRPr lang="en-US" b="1"/>
          </a:p>
        </p:txBody>
      </p:sp>
    </p:spTree>
    <p:extLst>
      <p:ext uri="{BB962C8B-B14F-4D97-AF65-F5344CB8AC3E}">
        <p14:creationId xmlns:p14="http://schemas.microsoft.com/office/powerpoint/2010/main" val="6097201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7010400" y="116631"/>
            <a:ext cx="1981200" cy="915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u="sng" dirty="0"/>
              <a:t>Key Jargon:</a:t>
            </a:r>
            <a:br>
              <a:rPr lang="en-US" sz="1200" dirty="0"/>
            </a:br>
            <a:endParaRPr lang="en-US" sz="1200" dirty="0"/>
          </a:p>
        </p:txBody>
      </p:sp>
      <p:sp>
        <p:nvSpPr>
          <p:cNvPr id="3" name="Rectangle 2"/>
          <p:cNvSpPr/>
          <p:nvPr/>
        </p:nvSpPr>
        <p:spPr>
          <a:xfrm>
            <a:off x="152400" y="117671"/>
            <a:ext cx="6705600" cy="9073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u="sng" dirty="0">
                <a:solidFill>
                  <a:schemeClr val="bg1"/>
                </a:solidFill>
              </a:rPr>
              <a:t>Learning</a:t>
            </a:r>
            <a:r>
              <a:rPr lang="en-US" sz="1400" u="sng" baseline="0" dirty="0">
                <a:solidFill>
                  <a:schemeClr val="bg1"/>
                </a:solidFill>
              </a:rPr>
              <a:t> Objectives:</a:t>
            </a:r>
          </a:p>
          <a:p>
            <a:r>
              <a:rPr lang="en-GB" sz="1200" kern="1200" dirty="0">
                <a:solidFill>
                  <a:schemeClr val="bg1"/>
                </a:solidFill>
                <a:effectLst/>
                <a:latin typeface="+mn-lt"/>
                <a:ea typeface="+mn-ea"/>
                <a:cs typeface="+mn-cs"/>
              </a:rPr>
              <a:t>Use this ppt to catch up on any work missed so far</a:t>
            </a:r>
          </a:p>
          <a:p>
            <a:endParaRPr lang="en-GB" sz="1200" kern="1200" dirty="0">
              <a:solidFill>
                <a:schemeClr val="bg1"/>
              </a:solidFill>
              <a:effectLst/>
              <a:latin typeface="+mn-lt"/>
              <a:ea typeface="+mn-ea"/>
              <a:cs typeface="+mn-cs"/>
            </a:endParaRPr>
          </a:p>
          <a:p>
            <a:endParaRPr lang="en-GB" sz="12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subTitle" idx="1"/>
          </p:nvPr>
        </p:nvSpPr>
        <p:spPr/>
        <p:txBody>
          <a:bodyPr>
            <a:normAutofit/>
          </a:bodyPr>
          <a:lstStyle/>
          <a:p>
            <a:r>
              <a:rPr lang="en-GB" dirty="0"/>
              <a:t> </a:t>
            </a:r>
          </a:p>
        </p:txBody>
      </p:sp>
      <p:sp>
        <p:nvSpPr>
          <p:cNvPr id="3" name="Title 2"/>
          <p:cNvSpPr>
            <a:spLocks noGrp="1"/>
          </p:cNvSpPr>
          <p:nvPr>
            <p:ph type="title"/>
          </p:nvPr>
        </p:nvSpPr>
        <p:spPr/>
        <p:txBody>
          <a:bodyPr/>
          <a:lstStyle/>
          <a:p>
            <a:r>
              <a:rPr lang="en-US" dirty="0"/>
              <a:t>Lesson 1 - </a:t>
            </a:r>
            <a:r>
              <a:rPr lang="en-US" dirty="0" err="1"/>
              <a:t>Input/output</a:t>
            </a:r>
            <a:r>
              <a:rPr lang="en-US" dirty="0"/>
              <a:t> Devices</a:t>
            </a:r>
          </a:p>
        </p:txBody>
      </p:sp>
    </p:spTree>
    <p:extLst>
      <p:ext uri="{BB962C8B-B14F-4D97-AF65-F5344CB8AC3E}">
        <p14:creationId xmlns:p14="http://schemas.microsoft.com/office/powerpoint/2010/main" val="231810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1800"/>
              <a:t>Hannah is an artist who is beginning to use computers for her drawings, what input device would you recommend and why?</a:t>
            </a:r>
          </a:p>
          <a:p>
            <a:pPr lvl="1"/>
            <a:r>
              <a:rPr lang="en-GB" sz="1600"/>
              <a:t>Graphic tablet to allow her to create accurate and detailed drawings straight onto the computers</a:t>
            </a:r>
          </a:p>
          <a:p>
            <a:pPr marL="45720" indent="0">
              <a:buNone/>
            </a:pPr>
            <a:endParaRPr lang="en-GB" sz="1800"/>
          </a:p>
          <a:p>
            <a:r>
              <a:rPr lang="en-GB" sz="1800"/>
              <a:t>Steve loves loud music but still lives at home with his mum and dad what output device would you recommend and why?</a:t>
            </a:r>
          </a:p>
          <a:p>
            <a:pPr lvl="1"/>
            <a:r>
              <a:rPr lang="en-GB" sz="1600"/>
              <a:t>Headphones so that he can listen to his headphones without disturbing his mum and dad. </a:t>
            </a:r>
          </a:p>
          <a:p>
            <a:pPr marL="45720" indent="0">
              <a:buNone/>
            </a:pPr>
            <a:endParaRPr lang="en-GB" sz="1800"/>
          </a:p>
          <a:p>
            <a:r>
              <a:rPr lang="en-GB" sz="1800"/>
              <a:t>Explain how the “touchscreen” of a tablet pc can be both an input and an output device.</a:t>
            </a:r>
          </a:p>
          <a:p>
            <a:pPr lvl="1"/>
            <a:r>
              <a:rPr lang="en-GB" sz="1600"/>
              <a:t>The screen outputs the display and is therefore an output device, whereas the screen is also a touch pad with allows users to input information. </a:t>
            </a:r>
          </a:p>
        </p:txBody>
      </p:sp>
      <p:sp>
        <p:nvSpPr>
          <p:cNvPr id="3" name="Title 2"/>
          <p:cNvSpPr>
            <a:spLocks noGrp="1"/>
          </p:cNvSpPr>
          <p:nvPr>
            <p:ph type="title"/>
          </p:nvPr>
        </p:nvSpPr>
        <p:spPr/>
        <p:txBody>
          <a:bodyPr/>
          <a:lstStyle/>
          <a:p>
            <a:r>
              <a:rPr lang="en-US"/>
              <a:t>Answers</a:t>
            </a:r>
          </a:p>
        </p:txBody>
      </p:sp>
    </p:spTree>
    <p:extLst>
      <p:ext uri="{BB962C8B-B14F-4D97-AF65-F5344CB8AC3E}">
        <p14:creationId xmlns:p14="http://schemas.microsoft.com/office/powerpoint/2010/main" val="3435713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subTitle" idx="1"/>
          </p:nvPr>
        </p:nvSpPr>
        <p:spPr/>
        <p:txBody>
          <a:bodyPr>
            <a:normAutofit/>
          </a:bodyPr>
          <a:lstStyle/>
          <a:p>
            <a:pPr fontAlgn="base"/>
            <a:endParaRPr lang="en-US" dirty="0"/>
          </a:p>
        </p:txBody>
      </p:sp>
      <p:sp>
        <p:nvSpPr>
          <p:cNvPr id="3" name="Title 2"/>
          <p:cNvSpPr>
            <a:spLocks noGrp="1"/>
          </p:cNvSpPr>
          <p:nvPr>
            <p:ph type="title"/>
          </p:nvPr>
        </p:nvSpPr>
        <p:spPr/>
        <p:txBody>
          <a:bodyPr/>
          <a:lstStyle/>
          <a:p>
            <a:r>
              <a:rPr lang="en-US" dirty="0"/>
              <a:t>Lesson 2 - Components</a:t>
            </a:r>
          </a:p>
        </p:txBody>
      </p:sp>
    </p:spTree>
    <p:extLst>
      <p:ext uri="{BB962C8B-B14F-4D97-AF65-F5344CB8AC3E}">
        <p14:creationId xmlns:p14="http://schemas.microsoft.com/office/powerpoint/2010/main" val="3490309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GB" dirty="0"/>
              <a:t>There are many different components that go into making a computer</a:t>
            </a:r>
            <a:r>
              <a:rPr lang="en-US" dirty="0"/>
              <a:t>​</a:t>
            </a:r>
          </a:p>
          <a:p>
            <a:pPr marL="45720" indent="0" fontAlgn="base">
              <a:buNone/>
            </a:pPr>
            <a:endParaRPr lang="en-GB" dirty="0"/>
          </a:p>
          <a:p>
            <a:pPr fontAlgn="base"/>
            <a:r>
              <a:rPr lang="en-GB" dirty="0"/>
              <a:t>How many can you name?</a:t>
            </a:r>
            <a:r>
              <a:rPr lang="en-US" dirty="0"/>
              <a:t>​</a:t>
            </a:r>
          </a:p>
        </p:txBody>
      </p:sp>
      <p:sp>
        <p:nvSpPr>
          <p:cNvPr id="3" name="Title 2"/>
          <p:cNvSpPr>
            <a:spLocks noGrp="1"/>
          </p:cNvSpPr>
          <p:nvPr>
            <p:ph type="title"/>
          </p:nvPr>
        </p:nvSpPr>
        <p:spPr/>
        <p:txBody>
          <a:bodyPr/>
          <a:lstStyle/>
          <a:p>
            <a:r>
              <a:rPr lang="en-US" dirty="0"/>
              <a:t>Components</a:t>
            </a:r>
          </a:p>
        </p:txBody>
      </p:sp>
    </p:spTree>
    <p:extLst>
      <p:ext uri="{BB962C8B-B14F-4D97-AF65-F5344CB8AC3E}">
        <p14:creationId xmlns:p14="http://schemas.microsoft.com/office/powerpoint/2010/main" val="2318255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2BCC4D-AF14-4223-A006-4779B34D4EDB}"/>
              </a:ext>
            </a:extLst>
          </p:cNvPr>
          <p:cNvSpPr>
            <a:spLocks noGrp="1"/>
          </p:cNvSpPr>
          <p:nvPr>
            <p:ph idx="1"/>
          </p:nvPr>
        </p:nvSpPr>
        <p:spPr/>
        <p:txBody>
          <a:bodyPr/>
          <a:lstStyle/>
          <a:p>
            <a:pPr fontAlgn="base"/>
            <a:r>
              <a:rPr lang="en-GB" dirty="0"/>
              <a:t>The brain of the computer</a:t>
            </a:r>
            <a:r>
              <a:rPr lang="en-US" dirty="0"/>
              <a:t>​</a:t>
            </a:r>
          </a:p>
          <a:p>
            <a:pPr fontAlgn="base"/>
            <a:r>
              <a:rPr lang="en-GB" dirty="0"/>
              <a:t>The purpose of a CPU is to process data</a:t>
            </a:r>
            <a:r>
              <a:rPr lang="en-US" dirty="0"/>
              <a:t>​</a:t>
            </a:r>
          </a:p>
          <a:p>
            <a:pPr fontAlgn="base"/>
            <a:r>
              <a:rPr lang="en-GB" dirty="0"/>
              <a:t>Sorting, Searching, Calculating and Decision making</a:t>
            </a:r>
            <a:r>
              <a:rPr lang="en-US" dirty="0"/>
              <a:t>​</a:t>
            </a:r>
          </a:p>
          <a:p>
            <a:pPr marL="45720" indent="0" fontAlgn="base">
              <a:buNone/>
            </a:pPr>
            <a:endParaRPr lang="en-GB" dirty="0"/>
          </a:p>
          <a:p>
            <a:pPr fontAlgn="base"/>
            <a:r>
              <a:rPr lang="en-GB" dirty="0"/>
              <a:t>Fetches instructions from memory</a:t>
            </a:r>
            <a:r>
              <a:rPr lang="en-US" dirty="0"/>
              <a:t>​</a:t>
            </a:r>
          </a:p>
          <a:p>
            <a:pPr fontAlgn="base"/>
            <a:r>
              <a:rPr lang="en-GB" dirty="0"/>
              <a:t>Decodes the instructions</a:t>
            </a:r>
            <a:r>
              <a:rPr lang="en-US" dirty="0"/>
              <a:t>​</a:t>
            </a:r>
          </a:p>
          <a:p>
            <a:pPr fontAlgn="base"/>
            <a:r>
              <a:rPr lang="en-GB" dirty="0"/>
              <a:t>Executes the instructions</a:t>
            </a:r>
            <a:r>
              <a:rPr lang="en-US" dirty="0"/>
              <a:t>​</a:t>
            </a:r>
          </a:p>
          <a:p>
            <a:endParaRPr lang="en-GB" dirty="0"/>
          </a:p>
        </p:txBody>
      </p:sp>
      <p:sp>
        <p:nvSpPr>
          <p:cNvPr id="3" name="Title 2">
            <a:extLst>
              <a:ext uri="{FF2B5EF4-FFF2-40B4-BE49-F238E27FC236}">
                <a16:creationId xmlns:a16="http://schemas.microsoft.com/office/drawing/2014/main" id="{31458561-5F45-433C-887A-8BECDCDCE91D}"/>
              </a:ext>
            </a:extLst>
          </p:cNvPr>
          <p:cNvSpPr>
            <a:spLocks noGrp="1"/>
          </p:cNvSpPr>
          <p:nvPr>
            <p:ph type="title"/>
          </p:nvPr>
        </p:nvSpPr>
        <p:spPr/>
        <p:txBody>
          <a:bodyPr/>
          <a:lstStyle/>
          <a:p>
            <a:r>
              <a:rPr lang="en-GB" dirty="0"/>
              <a:t>CENTRAL PROCESSING UNIT​</a:t>
            </a:r>
          </a:p>
        </p:txBody>
      </p:sp>
      <p:pic>
        <p:nvPicPr>
          <p:cNvPr id="2050" name="Picture 2">
            <a:extLst>
              <a:ext uri="{FF2B5EF4-FFF2-40B4-BE49-F238E27FC236}">
                <a16:creationId xmlns:a16="http://schemas.microsoft.com/office/drawing/2014/main" id="{970C8C68-21DA-4597-9ABB-59E3A49753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058" y="5021284"/>
            <a:ext cx="3522671" cy="151150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9A817CEB-3C63-4D79-A5F5-C224DCB31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879" y="4246796"/>
            <a:ext cx="3422737" cy="2285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312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E9E4B9-4FC0-4CE1-9D22-F5301630D455}"/>
              </a:ext>
            </a:extLst>
          </p:cNvPr>
          <p:cNvSpPr>
            <a:spLocks noGrp="1"/>
          </p:cNvSpPr>
          <p:nvPr>
            <p:ph idx="1"/>
          </p:nvPr>
        </p:nvSpPr>
        <p:spPr>
          <a:xfrm>
            <a:off x="371753" y="2276872"/>
            <a:ext cx="2891468" cy="4104456"/>
          </a:xfrm>
        </p:spPr>
        <p:txBody>
          <a:bodyPr/>
          <a:lstStyle/>
          <a:p>
            <a:pPr fontAlgn="base"/>
            <a:r>
              <a:rPr lang="en-US" sz="1600" dirty="0"/>
              <a:t>The motherboard is a printed circuit board that allocates power and allows communication between hardware components.​</a:t>
            </a:r>
          </a:p>
          <a:p>
            <a:pPr marL="45720" indent="0" fontAlgn="base">
              <a:buNone/>
            </a:pPr>
            <a:endParaRPr lang="en-US" sz="1600" dirty="0"/>
          </a:p>
          <a:p>
            <a:pPr fontAlgn="base"/>
            <a:r>
              <a:rPr lang="en-US" sz="1600" dirty="0"/>
              <a:t>The purpose of a motherboard is to connect everything together​</a:t>
            </a:r>
          </a:p>
        </p:txBody>
      </p:sp>
      <p:sp>
        <p:nvSpPr>
          <p:cNvPr id="3" name="Title 2">
            <a:extLst>
              <a:ext uri="{FF2B5EF4-FFF2-40B4-BE49-F238E27FC236}">
                <a16:creationId xmlns:a16="http://schemas.microsoft.com/office/drawing/2014/main" id="{0E68305A-63F4-4535-829C-4938592229DE}"/>
              </a:ext>
            </a:extLst>
          </p:cNvPr>
          <p:cNvSpPr>
            <a:spLocks noGrp="1"/>
          </p:cNvSpPr>
          <p:nvPr>
            <p:ph type="title"/>
          </p:nvPr>
        </p:nvSpPr>
        <p:spPr/>
        <p:txBody>
          <a:bodyPr/>
          <a:lstStyle/>
          <a:p>
            <a:r>
              <a:rPr lang="en-GB" dirty="0"/>
              <a:t>MOTHERBOARD​</a:t>
            </a:r>
          </a:p>
        </p:txBody>
      </p:sp>
      <p:pic>
        <p:nvPicPr>
          <p:cNvPr id="3074" name="Picture 2">
            <a:extLst>
              <a:ext uri="{FF2B5EF4-FFF2-40B4-BE49-F238E27FC236}">
                <a16:creationId xmlns:a16="http://schemas.microsoft.com/office/drawing/2014/main" id="{9DBC53CF-5868-4446-8A1D-347F12A10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3221" y="2276872"/>
            <a:ext cx="5728379" cy="4211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220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139AE9-3D8E-4158-BB2C-A32E096F9E80}"/>
              </a:ext>
            </a:extLst>
          </p:cNvPr>
          <p:cNvSpPr>
            <a:spLocks noGrp="1"/>
          </p:cNvSpPr>
          <p:nvPr>
            <p:ph idx="1"/>
          </p:nvPr>
        </p:nvSpPr>
        <p:spPr/>
        <p:txBody>
          <a:bodyPr/>
          <a:lstStyle/>
          <a:p>
            <a:pPr fontAlgn="base"/>
            <a:r>
              <a:rPr lang="en-GB" dirty="0"/>
              <a:t>A hard disk drive (HDD) is a storage device that uses mechanical platters and a moving head to access data. </a:t>
            </a:r>
            <a:r>
              <a:rPr lang="en-US" dirty="0"/>
              <a:t>​</a:t>
            </a:r>
          </a:p>
          <a:p>
            <a:pPr fontAlgn="base"/>
            <a:r>
              <a:rPr lang="en-GB" dirty="0"/>
              <a:t>A solid-state drive (SSD) is a newer, faster type of device that stores data on instantly-accessible memory chips.​</a:t>
            </a:r>
          </a:p>
          <a:p>
            <a:endParaRPr lang="en-GB" dirty="0"/>
          </a:p>
        </p:txBody>
      </p:sp>
      <p:sp>
        <p:nvSpPr>
          <p:cNvPr id="3" name="Title 2">
            <a:extLst>
              <a:ext uri="{FF2B5EF4-FFF2-40B4-BE49-F238E27FC236}">
                <a16:creationId xmlns:a16="http://schemas.microsoft.com/office/drawing/2014/main" id="{9FABDDF5-FF9F-48E2-99A3-5E88A869DFF9}"/>
              </a:ext>
            </a:extLst>
          </p:cNvPr>
          <p:cNvSpPr>
            <a:spLocks noGrp="1"/>
          </p:cNvSpPr>
          <p:nvPr>
            <p:ph type="title"/>
          </p:nvPr>
        </p:nvSpPr>
        <p:spPr/>
        <p:txBody>
          <a:bodyPr/>
          <a:lstStyle/>
          <a:p>
            <a:r>
              <a:rPr lang="en-GB" dirty="0"/>
              <a:t>STORAGE​</a:t>
            </a:r>
          </a:p>
        </p:txBody>
      </p:sp>
      <p:pic>
        <p:nvPicPr>
          <p:cNvPr id="4100" name="Picture 4">
            <a:extLst>
              <a:ext uri="{FF2B5EF4-FFF2-40B4-BE49-F238E27FC236}">
                <a16:creationId xmlns:a16="http://schemas.microsoft.com/office/drawing/2014/main" id="{546AEDE5-8616-4B40-8668-05EFBB6B7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6760" y="3698651"/>
            <a:ext cx="4830480" cy="2895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696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76493F-C5B5-43A8-9DA2-019716EBD92C}"/>
              </a:ext>
            </a:extLst>
          </p:cNvPr>
          <p:cNvSpPr>
            <a:spLocks noGrp="1"/>
          </p:cNvSpPr>
          <p:nvPr>
            <p:ph idx="1"/>
          </p:nvPr>
        </p:nvSpPr>
        <p:spPr/>
        <p:txBody>
          <a:bodyPr/>
          <a:lstStyle/>
          <a:p>
            <a:pPr fontAlgn="base"/>
            <a:r>
              <a:rPr lang="en-GB" dirty="0"/>
              <a:t>The power supply provides all other components with power.​</a:t>
            </a:r>
          </a:p>
          <a:p>
            <a:pPr fontAlgn="base"/>
            <a:r>
              <a:rPr lang="en-GB" dirty="0"/>
              <a:t>It converts AC (alternating current) into a steady low-voltage DC (direct current) usable by the computer.​</a:t>
            </a:r>
          </a:p>
          <a:p>
            <a:endParaRPr lang="en-GB" dirty="0"/>
          </a:p>
        </p:txBody>
      </p:sp>
      <p:sp>
        <p:nvSpPr>
          <p:cNvPr id="3" name="Title 2">
            <a:extLst>
              <a:ext uri="{FF2B5EF4-FFF2-40B4-BE49-F238E27FC236}">
                <a16:creationId xmlns:a16="http://schemas.microsoft.com/office/drawing/2014/main" id="{2BB798BB-BFF4-40BA-A518-AE3D22E8E906}"/>
              </a:ext>
            </a:extLst>
          </p:cNvPr>
          <p:cNvSpPr>
            <a:spLocks noGrp="1"/>
          </p:cNvSpPr>
          <p:nvPr>
            <p:ph type="title"/>
          </p:nvPr>
        </p:nvSpPr>
        <p:spPr/>
        <p:txBody>
          <a:bodyPr/>
          <a:lstStyle/>
          <a:p>
            <a:r>
              <a:rPr lang="en-GB" dirty="0"/>
              <a:t>POWER SUPPLY​</a:t>
            </a:r>
          </a:p>
        </p:txBody>
      </p:sp>
      <p:pic>
        <p:nvPicPr>
          <p:cNvPr id="6146" name="Picture 2">
            <a:extLst>
              <a:ext uri="{FF2B5EF4-FFF2-40B4-BE49-F238E27FC236}">
                <a16:creationId xmlns:a16="http://schemas.microsoft.com/office/drawing/2014/main" id="{C3D802C8-BC55-4A75-BF74-B07278F037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761" y="3911079"/>
            <a:ext cx="4784147" cy="267850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a:extLst>
              <a:ext uri="{FF2B5EF4-FFF2-40B4-BE49-F238E27FC236}">
                <a16:creationId xmlns:a16="http://schemas.microsoft.com/office/drawing/2014/main" id="{1C5F640F-AB5E-494E-984B-3D2E7BC2E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6737" y="3895595"/>
            <a:ext cx="3173949" cy="2693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149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722DCB-2C73-4EF2-AB47-8CA8BFE746EC}"/>
              </a:ext>
            </a:extLst>
          </p:cNvPr>
          <p:cNvSpPr>
            <a:spLocks noGrp="1"/>
          </p:cNvSpPr>
          <p:nvPr>
            <p:ph idx="1"/>
          </p:nvPr>
        </p:nvSpPr>
        <p:spPr>
          <a:xfrm>
            <a:off x="371753" y="2276872"/>
            <a:ext cx="3185640" cy="4104456"/>
          </a:xfrm>
        </p:spPr>
        <p:txBody>
          <a:bodyPr/>
          <a:lstStyle/>
          <a:p>
            <a:pPr fontAlgn="base"/>
            <a:r>
              <a:rPr lang="en-GB" dirty="0"/>
              <a:t>Their purpose is to connect hardware to the motherboard​</a:t>
            </a:r>
          </a:p>
          <a:p>
            <a:pPr fontAlgn="base"/>
            <a:r>
              <a:rPr lang="en-GB" dirty="0"/>
              <a:t>​</a:t>
            </a:r>
          </a:p>
          <a:p>
            <a:pPr fontAlgn="base"/>
            <a:r>
              <a:rPr lang="en-GB" dirty="0"/>
              <a:t>IDE lead​</a:t>
            </a:r>
          </a:p>
          <a:p>
            <a:pPr fontAlgn="base"/>
            <a:r>
              <a:rPr lang="en-GB" dirty="0"/>
              <a:t>SATA lead​</a:t>
            </a:r>
          </a:p>
          <a:p>
            <a:pPr fontAlgn="base"/>
            <a:r>
              <a:rPr lang="en-GB" dirty="0"/>
              <a:t>SATA leads are newer, faster and smaller than IDE leads</a:t>
            </a:r>
          </a:p>
          <a:p>
            <a:endParaRPr lang="en-GB" dirty="0"/>
          </a:p>
        </p:txBody>
      </p:sp>
      <p:sp>
        <p:nvSpPr>
          <p:cNvPr id="3" name="Title 2">
            <a:extLst>
              <a:ext uri="{FF2B5EF4-FFF2-40B4-BE49-F238E27FC236}">
                <a16:creationId xmlns:a16="http://schemas.microsoft.com/office/drawing/2014/main" id="{BAECD566-3A16-4E30-A721-FB5BEF94A36C}"/>
              </a:ext>
            </a:extLst>
          </p:cNvPr>
          <p:cNvSpPr>
            <a:spLocks noGrp="1"/>
          </p:cNvSpPr>
          <p:nvPr>
            <p:ph type="title"/>
          </p:nvPr>
        </p:nvSpPr>
        <p:spPr/>
        <p:txBody>
          <a:bodyPr/>
          <a:lstStyle/>
          <a:p>
            <a:r>
              <a:rPr lang="en-GB" dirty="0"/>
              <a:t>PORTS​</a:t>
            </a:r>
          </a:p>
        </p:txBody>
      </p:sp>
      <p:pic>
        <p:nvPicPr>
          <p:cNvPr id="7170" name="Picture 2">
            <a:extLst>
              <a:ext uri="{FF2B5EF4-FFF2-40B4-BE49-F238E27FC236}">
                <a16:creationId xmlns:a16="http://schemas.microsoft.com/office/drawing/2014/main" id="{2C58EDCE-D81C-4A67-8F9C-578633045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016" y="2276872"/>
            <a:ext cx="4914231" cy="4186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496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AC8C03-119B-49D8-8B48-A61E3A97D98D}"/>
              </a:ext>
            </a:extLst>
          </p:cNvPr>
          <p:cNvSpPr>
            <a:spLocks noGrp="1"/>
          </p:cNvSpPr>
          <p:nvPr>
            <p:ph idx="1"/>
          </p:nvPr>
        </p:nvSpPr>
        <p:spPr>
          <a:xfrm>
            <a:off x="371752" y="2276872"/>
            <a:ext cx="5352643" cy="4104456"/>
          </a:xfrm>
        </p:spPr>
        <p:txBody>
          <a:bodyPr/>
          <a:lstStyle/>
          <a:p>
            <a:pPr fontAlgn="base"/>
            <a:r>
              <a:rPr lang="en-US" sz="1600" b="1" dirty="0"/>
              <a:t>RAM – Random Access Memory</a:t>
            </a:r>
            <a:r>
              <a:rPr lang="en-US" sz="1600" dirty="0"/>
              <a:t>​</a:t>
            </a:r>
          </a:p>
          <a:p>
            <a:pPr fontAlgn="base"/>
            <a:r>
              <a:rPr lang="en-US" sz="1600" dirty="0"/>
              <a:t>Stores the programs and data that the CPU requires when running a program​</a:t>
            </a:r>
          </a:p>
          <a:p>
            <a:pPr fontAlgn="base"/>
            <a:r>
              <a:rPr lang="en-US" sz="1600" dirty="0"/>
              <a:t>Volatile - Data is lost if the power is turned off​</a:t>
            </a:r>
          </a:p>
          <a:p>
            <a:pPr marL="45720" indent="0" fontAlgn="base">
              <a:buNone/>
            </a:pPr>
            <a:endParaRPr lang="en-US" sz="1600" dirty="0"/>
          </a:p>
          <a:p>
            <a:pPr marL="45720" indent="0" fontAlgn="base">
              <a:buNone/>
            </a:pPr>
            <a:endParaRPr lang="en-US" sz="1600" dirty="0"/>
          </a:p>
          <a:p>
            <a:pPr fontAlgn="base"/>
            <a:r>
              <a:rPr lang="en-US" sz="1600" b="1" dirty="0"/>
              <a:t>ROM – Read Only Memory</a:t>
            </a:r>
            <a:r>
              <a:rPr lang="en-US" sz="1600" dirty="0"/>
              <a:t>​</a:t>
            </a:r>
          </a:p>
          <a:p>
            <a:pPr fontAlgn="base"/>
            <a:r>
              <a:rPr lang="en-US" sz="1600" dirty="0"/>
              <a:t>Stores information essential to operate the system (Boot up)​</a:t>
            </a:r>
          </a:p>
          <a:p>
            <a:pPr fontAlgn="base"/>
            <a:r>
              <a:rPr lang="en-US" sz="1600" dirty="0"/>
              <a:t>Non-volatile - Always retains its data​</a:t>
            </a:r>
          </a:p>
          <a:p>
            <a:pPr fontAlgn="base"/>
            <a:r>
              <a:rPr lang="en-US" sz="1600" dirty="0"/>
              <a:t>Can’t be written to so is used for programs/devices that don’t need to be changed (Calculators)​</a:t>
            </a:r>
            <a:endParaRPr lang="en-GB" sz="1600" dirty="0"/>
          </a:p>
        </p:txBody>
      </p:sp>
      <p:sp>
        <p:nvSpPr>
          <p:cNvPr id="3" name="Title 2">
            <a:extLst>
              <a:ext uri="{FF2B5EF4-FFF2-40B4-BE49-F238E27FC236}">
                <a16:creationId xmlns:a16="http://schemas.microsoft.com/office/drawing/2014/main" id="{461F4033-1979-449D-B80C-78F29F4525D1}"/>
              </a:ext>
            </a:extLst>
          </p:cNvPr>
          <p:cNvSpPr>
            <a:spLocks noGrp="1"/>
          </p:cNvSpPr>
          <p:nvPr>
            <p:ph type="title"/>
          </p:nvPr>
        </p:nvSpPr>
        <p:spPr/>
        <p:txBody>
          <a:bodyPr/>
          <a:lstStyle/>
          <a:p>
            <a:r>
              <a:rPr lang="en-GB" dirty="0"/>
              <a:t>MEMORY​</a:t>
            </a:r>
          </a:p>
        </p:txBody>
      </p:sp>
      <p:pic>
        <p:nvPicPr>
          <p:cNvPr id="8194" name="Picture 2">
            <a:extLst>
              <a:ext uri="{FF2B5EF4-FFF2-40B4-BE49-F238E27FC236}">
                <a16:creationId xmlns:a16="http://schemas.microsoft.com/office/drawing/2014/main" id="{3FB1E96A-92B2-4A24-A918-8519A0808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2389" y="2355605"/>
            <a:ext cx="2809859" cy="216847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a:extLst>
              <a:ext uri="{FF2B5EF4-FFF2-40B4-BE49-F238E27FC236}">
                <a16:creationId xmlns:a16="http://schemas.microsoft.com/office/drawing/2014/main" id="{291221C8-2073-40D4-9642-D967EA79FD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389" y="4744989"/>
            <a:ext cx="2809859" cy="1832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395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FBF11F-28E0-4B53-9953-9407F6814340}"/>
              </a:ext>
            </a:extLst>
          </p:cNvPr>
          <p:cNvSpPr>
            <a:spLocks noGrp="1"/>
          </p:cNvSpPr>
          <p:nvPr>
            <p:ph idx="1"/>
          </p:nvPr>
        </p:nvSpPr>
        <p:spPr/>
        <p:txBody>
          <a:bodyPr/>
          <a:lstStyle/>
          <a:p>
            <a:pPr fontAlgn="base"/>
            <a:r>
              <a:rPr lang="en-GB" dirty="0"/>
              <a:t>An expansion card is a printed circuit board that fits into an expansion slot on a desktop computer. </a:t>
            </a:r>
            <a:r>
              <a:rPr lang="en-US" dirty="0"/>
              <a:t>​</a:t>
            </a:r>
          </a:p>
          <a:p>
            <a:pPr fontAlgn="base"/>
            <a:r>
              <a:rPr lang="en-GB" dirty="0"/>
              <a:t>They are used to give a computer additional capabilities, such as enhanced video performance via a graphics card.​</a:t>
            </a:r>
          </a:p>
          <a:p>
            <a:endParaRPr lang="en-GB" dirty="0"/>
          </a:p>
        </p:txBody>
      </p:sp>
      <p:sp>
        <p:nvSpPr>
          <p:cNvPr id="3" name="Title 2">
            <a:extLst>
              <a:ext uri="{FF2B5EF4-FFF2-40B4-BE49-F238E27FC236}">
                <a16:creationId xmlns:a16="http://schemas.microsoft.com/office/drawing/2014/main" id="{B4A7F1DE-3C09-4A61-9FFE-A942C27E9D09}"/>
              </a:ext>
            </a:extLst>
          </p:cNvPr>
          <p:cNvSpPr>
            <a:spLocks noGrp="1"/>
          </p:cNvSpPr>
          <p:nvPr>
            <p:ph type="title"/>
          </p:nvPr>
        </p:nvSpPr>
        <p:spPr/>
        <p:txBody>
          <a:bodyPr/>
          <a:lstStyle/>
          <a:p>
            <a:r>
              <a:rPr lang="en-GB" dirty="0"/>
              <a:t>EXPANSION CARDS​</a:t>
            </a:r>
          </a:p>
        </p:txBody>
      </p:sp>
      <p:pic>
        <p:nvPicPr>
          <p:cNvPr id="9218" name="Picture 2">
            <a:extLst>
              <a:ext uri="{FF2B5EF4-FFF2-40B4-BE49-F238E27FC236}">
                <a16:creationId xmlns:a16="http://schemas.microsoft.com/office/drawing/2014/main" id="{E2DB9BE4-D2E5-4E54-8D9E-718B28A2E2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675" y="3918137"/>
            <a:ext cx="5384650" cy="2463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670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Input devices take analogue data and convert it into digital</a:t>
            </a:r>
          </a:p>
          <a:p>
            <a:endParaRPr lang="en-US" dirty="0"/>
          </a:p>
          <a:p>
            <a:r>
              <a:rPr lang="en-US" dirty="0"/>
              <a:t>This data is then sent into the computer</a:t>
            </a:r>
          </a:p>
          <a:p>
            <a:endParaRPr lang="en-US" dirty="0"/>
          </a:p>
          <a:p>
            <a:r>
              <a:rPr lang="en-GB" dirty="0"/>
              <a:t>The computer processes the data and then produces digital outputs that we can understand using an output device. </a:t>
            </a:r>
          </a:p>
        </p:txBody>
      </p:sp>
      <p:sp>
        <p:nvSpPr>
          <p:cNvPr id="3" name="Title 2"/>
          <p:cNvSpPr>
            <a:spLocks noGrp="1"/>
          </p:cNvSpPr>
          <p:nvPr>
            <p:ph type="title"/>
          </p:nvPr>
        </p:nvSpPr>
        <p:spPr/>
        <p:txBody>
          <a:bodyPr/>
          <a:lstStyle/>
          <a:p>
            <a:r>
              <a:rPr lang="en-US" dirty="0" err="1"/>
              <a:t>Input/output</a:t>
            </a:r>
            <a:r>
              <a:rPr lang="en-US" dirty="0"/>
              <a:t> Devices</a:t>
            </a:r>
          </a:p>
        </p:txBody>
      </p:sp>
      <p:pic>
        <p:nvPicPr>
          <p:cNvPr id="6" name="Picture 5">
            <a:extLst>
              <a:ext uri="{FF2B5EF4-FFF2-40B4-BE49-F238E27FC236}">
                <a16:creationId xmlns:a16="http://schemas.microsoft.com/office/drawing/2014/main" id="{D256E24F-D2F9-416E-8E8B-8D4ACBEBA62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85198" y="5013176"/>
            <a:ext cx="3106402" cy="1555790"/>
          </a:xfrm>
          <a:prstGeom prst="rect">
            <a:avLst/>
          </a:prstGeom>
        </p:spPr>
      </p:pic>
    </p:spTree>
    <p:extLst>
      <p:ext uri="{BB962C8B-B14F-4D97-AF65-F5344CB8AC3E}">
        <p14:creationId xmlns:p14="http://schemas.microsoft.com/office/powerpoint/2010/main" val="65067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5920D6-8B15-4790-BB61-940D9F299EF2}"/>
              </a:ext>
            </a:extLst>
          </p:cNvPr>
          <p:cNvSpPr>
            <a:spLocks noGrp="1"/>
          </p:cNvSpPr>
          <p:nvPr>
            <p:ph idx="1"/>
          </p:nvPr>
        </p:nvSpPr>
        <p:spPr/>
        <p:txBody>
          <a:bodyPr/>
          <a:lstStyle/>
          <a:p>
            <a:pPr fontAlgn="base"/>
            <a:r>
              <a:rPr lang="en-GB" dirty="0"/>
              <a:t>Open your U1T1 Student Booklet (Slide 6)​</a:t>
            </a:r>
          </a:p>
          <a:p>
            <a:pPr marL="45720" indent="0" fontAlgn="base">
              <a:buNone/>
            </a:pPr>
            <a:endParaRPr lang="en-GB" dirty="0"/>
          </a:p>
          <a:p>
            <a:pPr fontAlgn="base"/>
            <a:r>
              <a:rPr lang="en-GB" dirty="0"/>
              <a:t>Label each of the computer components</a:t>
            </a:r>
            <a:r>
              <a:rPr lang="en-US" dirty="0"/>
              <a:t>​</a:t>
            </a:r>
          </a:p>
          <a:p>
            <a:pPr fontAlgn="base"/>
            <a:r>
              <a:rPr lang="en-GB" dirty="0"/>
              <a:t>Processor, motherboard, storage, power supply, ports, memory, expansion cards</a:t>
            </a:r>
            <a:r>
              <a:rPr lang="en-US" dirty="0"/>
              <a:t>​</a:t>
            </a:r>
          </a:p>
          <a:p>
            <a:pPr fontAlgn="base"/>
            <a:r>
              <a:rPr lang="en-GB" dirty="0"/>
              <a:t>Find an image for each and add a description and purpose  </a:t>
            </a:r>
            <a:r>
              <a:rPr lang="en-US" dirty="0"/>
              <a:t>​</a:t>
            </a:r>
          </a:p>
          <a:p>
            <a:pPr marL="45720" indent="0">
              <a:buNone/>
            </a:pPr>
            <a:endParaRPr lang="en-GB" dirty="0"/>
          </a:p>
        </p:txBody>
      </p:sp>
      <p:sp>
        <p:nvSpPr>
          <p:cNvPr id="3" name="Title 2">
            <a:extLst>
              <a:ext uri="{FF2B5EF4-FFF2-40B4-BE49-F238E27FC236}">
                <a16:creationId xmlns:a16="http://schemas.microsoft.com/office/drawing/2014/main" id="{7C67D421-ADE8-412B-879B-DD4DEB02DD3F}"/>
              </a:ext>
            </a:extLst>
          </p:cNvPr>
          <p:cNvSpPr>
            <a:spLocks noGrp="1"/>
          </p:cNvSpPr>
          <p:nvPr>
            <p:ph type="title"/>
          </p:nvPr>
        </p:nvSpPr>
        <p:spPr/>
        <p:txBody>
          <a:bodyPr/>
          <a:lstStyle/>
          <a:p>
            <a:r>
              <a:rPr lang="en-US" dirty="0"/>
              <a:t>TASK 1​</a:t>
            </a:r>
            <a:endParaRPr lang="en-GB" dirty="0"/>
          </a:p>
        </p:txBody>
      </p:sp>
      <p:pic>
        <p:nvPicPr>
          <p:cNvPr id="10242" name="Picture 2">
            <a:extLst>
              <a:ext uri="{FF2B5EF4-FFF2-40B4-BE49-F238E27FC236}">
                <a16:creationId xmlns:a16="http://schemas.microsoft.com/office/drawing/2014/main" id="{FCD6ED64-A484-4FE4-A9AA-5751AA086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276" y="4687548"/>
            <a:ext cx="4103448" cy="194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553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BB24DA5-86B9-4338-A793-6DEE05F579A1}"/>
              </a:ext>
            </a:extLst>
          </p:cNvPr>
          <p:cNvSpPr>
            <a:spLocks noGrp="1"/>
          </p:cNvSpPr>
          <p:nvPr>
            <p:ph type="subTitle" idx="1"/>
          </p:nvPr>
        </p:nvSpPr>
        <p:spPr/>
        <p:txBody>
          <a:bodyPr/>
          <a:lstStyle/>
          <a:p>
            <a:endParaRPr lang="en-GB"/>
          </a:p>
        </p:txBody>
      </p:sp>
      <p:sp>
        <p:nvSpPr>
          <p:cNvPr id="4" name="Title 3">
            <a:extLst>
              <a:ext uri="{FF2B5EF4-FFF2-40B4-BE49-F238E27FC236}">
                <a16:creationId xmlns:a16="http://schemas.microsoft.com/office/drawing/2014/main" id="{F195BAD6-373F-4BB0-BE1A-5D07E8440C28}"/>
              </a:ext>
            </a:extLst>
          </p:cNvPr>
          <p:cNvSpPr>
            <a:spLocks noGrp="1"/>
          </p:cNvSpPr>
          <p:nvPr>
            <p:ph type="title"/>
          </p:nvPr>
        </p:nvSpPr>
        <p:spPr/>
        <p:txBody>
          <a:bodyPr/>
          <a:lstStyle/>
          <a:p>
            <a:r>
              <a:rPr lang="en-GB" dirty="0"/>
              <a:t>Lesson 3 - System types</a:t>
            </a:r>
          </a:p>
        </p:txBody>
      </p:sp>
    </p:spTree>
    <p:extLst>
      <p:ext uri="{BB962C8B-B14F-4D97-AF65-F5344CB8AC3E}">
        <p14:creationId xmlns:p14="http://schemas.microsoft.com/office/powerpoint/2010/main" val="399624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520E85-096B-454E-86BE-5E4F8C36DC24}"/>
              </a:ext>
            </a:extLst>
          </p:cNvPr>
          <p:cNvSpPr>
            <a:spLocks noGrp="1"/>
          </p:cNvSpPr>
          <p:nvPr>
            <p:ph idx="1"/>
          </p:nvPr>
        </p:nvSpPr>
        <p:spPr/>
        <p:txBody>
          <a:bodyPr/>
          <a:lstStyle/>
          <a:p>
            <a:pPr fontAlgn="base"/>
            <a:r>
              <a:rPr lang="en-GB" dirty="0"/>
              <a:t>Desktop/server </a:t>
            </a:r>
            <a:r>
              <a:rPr lang="en-US" dirty="0"/>
              <a:t>​</a:t>
            </a:r>
          </a:p>
          <a:p>
            <a:pPr fontAlgn="base"/>
            <a:r>
              <a:rPr lang="en-GB" dirty="0"/>
              <a:t>Tablet/hybrid </a:t>
            </a:r>
            <a:r>
              <a:rPr lang="en-US" dirty="0"/>
              <a:t>​</a:t>
            </a:r>
          </a:p>
          <a:p>
            <a:pPr fontAlgn="base"/>
            <a:r>
              <a:rPr lang="en-GB" dirty="0"/>
              <a:t>Smartphone </a:t>
            </a:r>
            <a:r>
              <a:rPr lang="en-US" dirty="0"/>
              <a:t>​</a:t>
            </a:r>
          </a:p>
          <a:p>
            <a:pPr fontAlgn="base"/>
            <a:r>
              <a:rPr lang="en-GB" dirty="0"/>
              <a:t>Embedded system (e.g. cars, home appliances, etc.) </a:t>
            </a:r>
            <a:r>
              <a:rPr lang="en-US" dirty="0"/>
              <a:t>​</a:t>
            </a:r>
          </a:p>
          <a:p>
            <a:pPr fontAlgn="base"/>
            <a:r>
              <a:rPr lang="en-GB" dirty="0"/>
              <a:t>Mainframe </a:t>
            </a:r>
            <a:r>
              <a:rPr lang="en-US" dirty="0"/>
              <a:t>​</a:t>
            </a:r>
          </a:p>
          <a:p>
            <a:pPr fontAlgn="base"/>
            <a:r>
              <a:rPr lang="en-GB" dirty="0"/>
              <a:t>Quantum</a:t>
            </a:r>
            <a:r>
              <a:rPr lang="en-US" dirty="0"/>
              <a:t>​</a:t>
            </a:r>
          </a:p>
        </p:txBody>
      </p:sp>
      <p:sp>
        <p:nvSpPr>
          <p:cNvPr id="3" name="Title 2">
            <a:extLst>
              <a:ext uri="{FF2B5EF4-FFF2-40B4-BE49-F238E27FC236}">
                <a16:creationId xmlns:a16="http://schemas.microsoft.com/office/drawing/2014/main" id="{0F4B77A9-70C3-4F65-8740-44615E6AB9FD}"/>
              </a:ext>
            </a:extLst>
          </p:cNvPr>
          <p:cNvSpPr>
            <a:spLocks noGrp="1"/>
          </p:cNvSpPr>
          <p:nvPr>
            <p:ph type="title"/>
          </p:nvPr>
        </p:nvSpPr>
        <p:spPr/>
        <p:txBody>
          <a:bodyPr/>
          <a:lstStyle/>
          <a:p>
            <a:r>
              <a:rPr lang="en-GB" dirty="0"/>
              <a:t>System types</a:t>
            </a:r>
          </a:p>
        </p:txBody>
      </p:sp>
    </p:spTree>
    <p:extLst>
      <p:ext uri="{BB962C8B-B14F-4D97-AF65-F5344CB8AC3E}">
        <p14:creationId xmlns:p14="http://schemas.microsoft.com/office/powerpoint/2010/main" val="909914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312897-A0C3-457D-BA67-55EB821FBAF1}"/>
              </a:ext>
            </a:extLst>
          </p:cNvPr>
          <p:cNvSpPr>
            <a:spLocks noGrp="1"/>
          </p:cNvSpPr>
          <p:nvPr>
            <p:ph idx="1"/>
          </p:nvPr>
        </p:nvSpPr>
        <p:spPr/>
        <p:txBody>
          <a:bodyPr/>
          <a:lstStyle/>
          <a:p>
            <a:pPr fontAlgn="base"/>
            <a:r>
              <a:rPr lang="en-GB" dirty="0"/>
              <a:t>Individual components (Monitor, keyboard, mouse, Case containing motherboard, CPU, etc)</a:t>
            </a:r>
            <a:r>
              <a:rPr lang="en-US" dirty="0"/>
              <a:t>​</a:t>
            </a:r>
          </a:p>
          <a:p>
            <a:pPr fontAlgn="base"/>
            <a:r>
              <a:rPr lang="en-GB" dirty="0"/>
              <a:t>All in one</a:t>
            </a:r>
            <a:r>
              <a:rPr lang="en-US" dirty="0"/>
              <a:t>​</a:t>
            </a:r>
          </a:p>
          <a:p>
            <a:pPr fontAlgn="base"/>
            <a:r>
              <a:rPr lang="en-GB" dirty="0"/>
              <a:t>Harder to upgrade/repair</a:t>
            </a:r>
            <a:r>
              <a:rPr lang="en-US" dirty="0"/>
              <a:t>​</a:t>
            </a:r>
          </a:p>
          <a:p>
            <a:pPr fontAlgn="base"/>
            <a:r>
              <a:rPr lang="en-GB" dirty="0"/>
              <a:t>More expensive​</a:t>
            </a:r>
          </a:p>
          <a:p>
            <a:pPr fontAlgn="base"/>
            <a:r>
              <a:rPr lang="en-GB" dirty="0"/>
              <a:t>More easily moved</a:t>
            </a:r>
            <a:r>
              <a:rPr lang="en-US" dirty="0"/>
              <a:t>​</a:t>
            </a:r>
          </a:p>
          <a:p>
            <a:pPr fontAlgn="base"/>
            <a:r>
              <a:rPr lang="en-GB" dirty="0"/>
              <a:t>Reduce space</a:t>
            </a:r>
            <a:r>
              <a:rPr lang="en-US" dirty="0"/>
              <a:t>​</a:t>
            </a:r>
          </a:p>
        </p:txBody>
      </p:sp>
      <p:sp>
        <p:nvSpPr>
          <p:cNvPr id="3" name="Title 2">
            <a:extLst>
              <a:ext uri="{FF2B5EF4-FFF2-40B4-BE49-F238E27FC236}">
                <a16:creationId xmlns:a16="http://schemas.microsoft.com/office/drawing/2014/main" id="{F117EBE7-AB3D-4238-8D34-6F08FFFDA2BA}"/>
              </a:ext>
            </a:extLst>
          </p:cNvPr>
          <p:cNvSpPr>
            <a:spLocks noGrp="1"/>
          </p:cNvSpPr>
          <p:nvPr>
            <p:ph type="title"/>
          </p:nvPr>
        </p:nvSpPr>
        <p:spPr/>
        <p:txBody>
          <a:bodyPr/>
          <a:lstStyle/>
          <a:p>
            <a:endParaRPr lang="en-GB"/>
          </a:p>
        </p:txBody>
      </p:sp>
      <p:pic>
        <p:nvPicPr>
          <p:cNvPr id="11266" name="Picture 2">
            <a:extLst>
              <a:ext uri="{FF2B5EF4-FFF2-40B4-BE49-F238E27FC236}">
                <a16:creationId xmlns:a16="http://schemas.microsoft.com/office/drawing/2014/main" id="{8652F027-5434-40B1-A8E4-92311FC8C6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5850" y="4409163"/>
            <a:ext cx="5461477" cy="212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525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B847A5-268F-465F-BFE3-797D9E90CA2C}"/>
              </a:ext>
            </a:extLst>
          </p:cNvPr>
          <p:cNvSpPr>
            <a:spLocks noGrp="1"/>
          </p:cNvSpPr>
          <p:nvPr>
            <p:ph idx="1"/>
          </p:nvPr>
        </p:nvSpPr>
        <p:spPr/>
        <p:txBody>
          <a:bodyPr/>
          <a:lstStyle/>
          <a:p>
            <a:pPr fontAlgn="base"/>
            <a:r>
              <a:rPr lang="en-GB" dirty="0"/>
              <a:t>Laptops and tablets can be used in a variety of locations​</a:t>
            </a:r>
          </a:p>
          <a:p>
            <a:pPr fontAlgn="base"/>
            <a:r>
              <a:rPr lang="en-GB" dirty="0"/>
              <a:t>Very similar to all in one computers​</a:t>
            </a:r>
          </a:p>
          <a:p>
            <a:pPr fontAlgn="base"/>
            <a:r>
              <a:rPr lang="en-GB" dirty="0"/>
              <a:t>Smaller screen size than a desktop​</a:t>
            </a:r>
          </a:p>
        </p:txBody>
      </p:sp>
      <p:sp>
        <p:nvSpPr>
          <p:cNvPr id="3" name="Title 2">
            <a:extLst>
              <a:ext uri="{FF2B5EF4-FFF2-40B4-BE49-F238E27FC236}">
                <a16:creationId xmlns:a16="http://schemas.microsoft.com/office/drawing/2014/main" id="{AE595842-A94F-442B-B3DF-97CF0DF71632}"/>
              </a:ext>
            </a:extLst>
          </p:cNvPr>
          <p:cNvSpPr>
            <a:spLocks noGrp="1"/>
          </p:cNvSpPr>
          <p:nvPr>
            <p:ph type="title"/>
          </p:nvPr>
        </p:nvSpPr>
        <p:spPr/>
        <p:txBody>
          <a:bodyPr/>
          <a:lstStyle/>
          <a:p>
            <a:r>
              <a:rPr lang="en-GB" dirty="0"/>
              <a:t>TABLET/HYBRID​</a:t>
            </a:r>
          </a:p>
        </p:txBody>
      </p:sp>
      <p:pic>
        <p:nvPicPr>
          <p:cNvPr id="12290" name="Picture 2">
            <a:extLst>
              <a:ext uri="{FF2B5EF4-FFF2-40B4-BE49-F238E27FC236}">
                <a16:creationId xmlns:a16="http://schemas.microsoft.com/office/drawing/2014/main" id="{BA0CA252-B298-4629-B347-2B416E06C7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5283" y="3605403"/>
            <a:ext cx="5026966" cy="2951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750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4F8617-E627-4B69-BACC-FE6042FAA141}"/>
              </a:ext>
            </a:extLst>
          </p:cNvPr>
          <p:cNvSpPr>
            <a:spLocks noGrp="1"/>
          </p:cNvSpPr>
          <p:nvPr>
            <p:ph idx="1"/>
          </p:nvPr>
        </p:nvSpPr>
        <p:spPr>
          <a:xfrm>
            <a:off x="371752" y="2276872"/>
            <a:ext cx="4713815" cy="4104456"/>
          </a:xfrm>
        </p:spPr>
        <p:txBody>
          <a:bodyPr/>
          <a:lstStyle/>
          <a:p>
            <a:pPr fontAlgn="base"/>
            <a:r>
              <a:rPr lang="en-GB" dirty="0"/>
              <a:t>Can run applications, send and receive emails, take photos, etc</a:t>
            </a:r>
            <a:r>
              <a:rPr lang="en-US" dirty="0"/>
              <a:t>​</a:t>
            </a:r>
          </a:p>
          <a:p>
            <a:pPr fontAlgn="base"/>
            <a:r>
              <a:rPr lang="en-GB" dirty="0"/>
              <a:t>Less human interaction</a:t>
            </a:r>
            <a:r>
              <a:rPr lang="en-US" dirty="0"/>
              <a:t>​</a:t>
            </a:r>
          </a:p>
          <a:p>
            <a:pPr fontAlgn="base"/>
            <a:r>
              <a:rPr lang="en-GB" dirty="0"/>
              <a:t>Reduce </a:t>
            </a:r>
            <a:r>
              <a:rPr lang="en-GB" dirty="0" err="1"/>
              <a:t>spacial</a:t>
            </a:r>
            <a:r>
              <a:rPr lang="en-GB" dirty="0"/>
              <a:t> awareness when being used</a:t>
            </a:r>
            <a:r>
              <a:rPr lang="en-US" dirty="0"/>
              <a:t>​</a:t>
            </a:r>
          </a:p>
          <a:p>
            <a:pPr fontAlgn="base"/>
            <a:r>
              <a:rPr lang="en-GB" dirty="0"/>
              <a:t>Lowered security</a:t>
            </a:r>
            <a:endParaRPr lang="en-US" dirty="0"/>
          </a:p>
          <a:p>
            <a:endParaRPr lang="en-GB" dirty="0"/>
          </a:p>
        </p:txBody>
      </p:sp>
      <p:sp>
        <p:nvSpPr>
          <p:cNvPr id="3" name="Title 2">
            <a:extLst>
              <a:ext uri="{FF2B5EF4-FFF2-40B4-BE49-F238E27FC236}">
                <a16:creationId xmlns:a16="http://schemas.microsoft.com/office/drawing/2014/main" id="{358E295E-72A6-4B3C-95DF-DB04F2A5FD98}"/>
              </a:ext>
            </a:extLst>
          </p:cNvPr>
          <p:cNvSpPr>
            <a:spLocks noGrp="1"/>
          </p:cNvSpPr>
          <p:nvPr>
            <p:ph type="title"/>
          </p:nvPr>
        </p:nvSpPr>
        <p:spPr/>
        <p:txBody>
          <a:bodyPr/>
          <a:lstStyle/>
          <a:p>
            <a:endParaRPr lang="en-GB"/>
          </a:p>
        </p:txBody>
      </p:sp>
      <p:pic>
        <p:nvPicPr>
          <p:cNvPr id="13314" name="Picture 2">
            <a:extLst>
              <a:ext uri="{FF2B5EF4-FFF2-40B4-BE49-F238E27FC236}">
                <a16:creationId xmlns:a16="http://schemas.microsoft.com/office/drawing/2014/main" id="{F9F75136-CF44-42B8-915F-01B6AA934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827" y="2185535"/>
            <a:ext cx="3691199" cy="4419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010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089198-587D-42E4-B1E4-F03C85418921}"/>
              </a:ext>
            </a:extLst>
          </p:cNvPr>
          <p:cNvSpPr>
            <a:spLocks noGrp="1"/>
          </p:cNvSpPr>
          <p:nvPr>
            <p:ph idx="1"/>
          </p:nvPr>
        </p:nvSpPr>
        <p:spPr/>
        <p:txBody>
          <a:bodyPr/>
          <a:lstStyle/>
          <a:p>
            <a:pPr fontAlgn="base"/>
            <a:r>
              <a:rPr lang="en-GB" dirty="0"/>
              <a:t>These are everywhere </a:t>
            </a:r>
            <a:r>
              <a:rPr lang="en-US" dirty="0"/>
              <a:t>​</a:t>
            </a:r>
          </a:p>
          <a:p>
            <a:pPr fontAlgn="base"/>
            <a:r>
              <a:rPr lang="en-GB" dirty="0"/>
              <a:t>Cars have computers that can monitor emissions from the engine and adjust settings if needed</a:t>
            </a:r>
            <a:r>
              <a:rPr lang="en-US" dirty="0"/>
              <a:t>​</a:t>
            </a:r>
          </a:p>
          <a:p>
            <a:pPr fontAlgn="base"/>
            <a:r>
              <a:rPr lang="en-GB" dirty="0"/>
              <a:t>Microchips in animals that can identify their owners if lost​</a:t>
            </a:r>
          </a:p>
          <a:p>
            <a:endParaRPr lang="en-GB" dirty="0"/>
          </a:p>
        </p:txBody>
      </p:sp>
      <p:sp>
        <p:nvSpPr>
          <p:cNvPr id="3" name="Title 2">
            <a:extLst>
              <a:ext uri="{FF2B5EF4-FFF2-40B4-BE49-F238E27FC236}">
                <a16:creationId xmlns:a16="http://schemas.microsoft.com/office/drawing/2014/main" id="{82D681DB-9BF6-4ECA-98A0-E1C108DBADD6}"/>
              </a:ext>
            </a:extLst>
          </p:cNvPr>
          <p:cNvSpPr>
            <a:spLocks noGrp="1"/>
          </p:cNvSpPr>
          <p:nvPr>
            <p:ph type="title"/>
          </p:nvPr>
        </p:nvSpPr>
        <p:spPr/>
        <p:txBody>
          <a:bodyPr/>
          <a:lstStyle/>
          <a:p>
            <a:r>
              <a:rPr lang="en-US" dirty="0"/>
              <a:t>EMBEDDED SYSTEM/INTERNET OF THINGS​</a:t>
            </a:r>
            <a:endParaRPr lang="en-GB" dirty="0"/>
          </a:p>
        </p:txBody>
      </p:sp>
      <p:pic>
        <p:nvPicPr>
          <p:cNvPr id="14338" name="Picture 2">
            <a:extLst>
              <a:ext uri="{FF2B5EF4-FFF2-40B4-BE49-F238E27FC236}">
                <a16:creationId xmlns:a16="http://schemas.microsoft.com/office/drawing/2014/main" id="{BC1EDEA8-CF9B-4F85-BA22-05A166B8D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926" y="3721025"/>
            <a:ext cx="5126147" cy="2871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992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F29332-8A5D-40D3-9838-F54A9EEBC2A4}"/>
              </a:ext>
            </a:extLst>
          </p:cNvPr>
          <p:cNvSpPr>
            <a:spLocks noGrp="1"/>
          </p:cNvSpPr>
          <p:nvPr>
            <p:ph idx="1"/>
          </p:nvPr>
        </p:nvSpPr>
        <p:spPr/>
        <p:txBody>
          <a:bodyPr/>
          <a:lstStyle/>
          <a:p>
            <a:pPr fontAlgn="base"/>
            <a:r>
              <a:rPr lang="en-GB" dirty="0"/>
              <a:t>Huge machines designed to solve complex scientific and engineering </a:t>
            </a:r>
            <a:r>
              <a:rPr lang="en-GB" dirty="0" err="1"/>
              <a:t>proplems</a:t>
            </a:r>
            <a:r>
              <a:rPr lang="en-GB" dirty="0"/>
              <a:t> and calculations</a:t>
            </a:r>
            <a:r>
              <a:rPr lang="en-US" dirty="0"/>
              <a:t>​</a:t>
            </a:r>
          </a:p>
          <a:p>
            <a:pPr fontAlgn="base"/>
            <a:r>
              <a:rPr lang="en-GB" dirty="0"/>
              <a:t>Manipulate, collect and store large amounts of data</a:t>
            </a:r>
            <a:r>
              <a:rPr lang="en-US" dirty="0"/>
              <a:t>​</a:t>
            </a:r>
          </a:p>
          <a:p>
            <a:pPr fontAlgn="base"/>
            <a:r>
              <a:rPr lang="en-GB" dirty="0"/>
              <a:t>Used by organisations that need to process large amounts of data quickly (Banks, airlines)​</a:t>
            </a:r>
          </a:p>
          <a:p>
            <a:pPr fontAlgn="base"/>
            <a:r>
              <a:rPr lang="en-GB" dirty="0"/>
              <a:t>Reliable and secure </a:t>
            </a:r>
            <a:r>
              <a:rPr lang="en-US" dirty="0"/>
              <a:t>​</a:t>
            </a:r>
          </a:p>
          <a:p>
            <a:pPr fontAlgn="base"/>
            <a:r>
              <a:rPr lang="en-GB" dirty="0"/>
              <a:t>Expensive</a:t>
            </a:r>
          </a:p>
          <a:p>
            <a:endParaRPr lang="en-GB" dirty="0"/>
          </a:p>
        </p:txBody>
      </p:sp>
      <p:sp>
        <p:nvSpPr>
          <p:cNvPr id="3" name="Title 2">
            <a:extLst>
              <a:ext uri="{FF2B5EF4-FFF2-40B4-BE49-F238E27FC236}">
                <a16:creationId xmlns:a16="http://schemas.microsoft.com/office/drawing/2014/main" id="{18B161CB-DFC9-4B42-9643-8B3B5BA15516}"/>
              </a:ext>
            </a:extLst>
          </p:cNvPr>
          <p:cNvSpPr>
            <a:spLocks noGrp="1"/>
          </p:cNvSpPr>
          <p:nvPr>
            <p:ph type="title"/>
          </p:nvPr>
        </p:nvSpPr>
        <p:spPr/>
        <p:txBody>
          <a:bodyPr/>
          <a:lstStyle/>
          <a:p>
            <a:r>
              <a:rPr lang="en-GB" dirty="0"/>
              <a:t>MAINFRAME​</a:t>
            </a:r>
          </a:p>
        </p:txBody>
      </p:sp>
      <p:pic>
        <p:nvPicPr>
          <p:cNvPr id="15362" name="Picture 2">
            <a:extLst>
              <a:ext uri="{FF2B5EF4-FFF2-40B4-BE49-F238E27FC236}">
                <a16:creationId xmlns:a16="http://schemas.microsoft.com/office/drawing/2014/main" id="{5FF9EFAB-D7D6-46A2-A7C7-7B8964715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9682" y="4135638"/>
            <a:ext cx="4119963" cy="2378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201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578965-C6C0-4169-B012-87B6AAB00AB1}"/>
              </a:ext>
            </a:extLst>
          </p:cNvPr>
          <p:cNvSpPr>
            <a:spLocks noGrp="1"/>
          </p:cNvSpPr>
          <p:nvPr>
            <p:ph idx="1"/>
          </p:nvPr>
        </p:nvSpPr>
        <p:spPr/>
        <p:txBody>
          <a:bodyPr/>
          <a:lstStyle/>
          <a:p>
            <a:pPr fontAlgn="base"/>
            <a:r>
              <a:rPr lang="en-GB" dirty="0"/>
              <a:t>Experimental</a:t>
            </a:r>
            <a:r>
              <a:rPr lang="en-US" dirty="0"/>
              <a:t>​</a:t>
            </a:r>
          </a:p>
          <a:p>
            <a:pPr fontAlgn="base"/>
            <a:r>
              <a:rPr lang="en-GB" dirty="0"/>
              <a:t>Work with quantum bits (Qubits) which represent atomic particles such as electrons and protons</a:t>
            </a:r>
            <a:r>
              <a:rPr lang="en-US" dirty="0"/>
              <a:t>​</a:t>
            </a:r>
          </a:p>
          <a:p>
            <a:pPr fontAlgn="base"/>
            <a:r>
              <a:rPr lang="en-GB" dirty="0"/>
              <a:t>A fully working quantum computer will be able to carry out data manipulations millions times quicker than current computers​</a:t>
            </a:r>
          </a:p>
          <a:p>
            <a:endParaRPr lang="en-GB" dirty="0"/>
          </a:p>
        </p:txBody>
      </p:sp>
      <p:sp>
        <p:nvSpPr>
          <p:cNvPr id="3" name="Title 2">
            <a:extLst>
              <a:ext uri="{FF2B5EF4-FFF2-40B4-BE49-F238E27FC236}">
                <a16:creationId xmlns:a16="http://schemas.microsoft.com/office/drawing/2014/main" id="{F03BEF5B-196A-4036-A7D1-0A3DED6AA430}"/>
              </a:ext>
            </a:extLst>
          </p:cNvPr>
          <p:cNvSpPr>
            <a:spLocks noGrp="1"/>
          </p:cNvSpPr>
          <p:nvPr>
            <p:ph type="title"/>
          </p:nvPr>
        </p:nvSpPr>
        <p:spPr/>
        <p:txBody>
          <a:bodyPr/>
          <a:lstStyle/>
          <a:p>
            <a:r>
              <a:rPr lang="en-GB" dirty="0"/>
              <a:t>QUANTUM COMPUTER​</a:t>
            </a:r>
          </a:p>
        </p:txBody>
      </p:sp>
      <p:pic>
        <p:nvPicPr>
          <p:cNvPr id="16388" name="Picture 4">
            <a:extLst>
              <a:ext uri="{FF2B5EF4-FFF2-40B4-BE49-F238E27FC236}">
                <a16:creationId xmlns:a16="http://schemas.microsoft.com/office/drawing/2014/main" id="{A282A2D2-B8C9-42B2-A897-07088DBDA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0723" y="4168561"/>
            <a:ext cx="3611525" cy="2411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545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9D70BC-6294-40C1-BC95-5E64A52ACEC0}"/>
              </a:ext>
            </a:extLst>
          </p:cNvPr>
          <p:cNvSpPr>
            <a:spLocks noGrp="1"/>
          </p:cNvSpPr>
          <p:nvPr>
            <p:ph idx="1"/>
          </p:nvPr>
        </p:nvSpPr>
        <p:spPr>
          <a:xfrm>
            <a:off x="371753" y="2276872"/>
            <a:ext cx="3624050" cy="4104456"/>
          </a:xfrm>
        </p:spPr>
        <p:txBody>
          <a:bodyPr/>
          <a:lstStyle/>
          <a:p>
            <a:pPr fontAlgn="base"/>
            <a:r>
              <a:rPr lang="en-GB" dirty="0"/>
              <a:t>Open the system types worksheet on the VLE</a:t>
            </a:r>
            <a:r>
              <a:rPr lang="en-US" dirty="0"/>
              <a:t>​</a:t>
            </a:r>
          </a:p>
          <a:p>
            <a:pPr marL="45720" indent="0" fontAlgn="base">
              <a:buNone/>
            </a:pPr>
            <a:endParaRPr lang="en-GB" dirty="0"/>
          </a:p>
          <a:p>
            <a:pPr fontAlgn="base"/>
            <a:r>
              <a:rPr lang="en-US" dirty="0"/>
              <a:t>ICT &gt; Key stage 5: Cambridge TECs &gt; Unit 1: Fundamentals of IT &gt; Task 1 computer hardware​</a:t>
            </a:r>
          </a:p>
          <a:p>
            <a:pPr marL="45720" indent="0" fontAlgn="base">
              <a:buNone/>
            </a:pPr>
            <a:endParaRPr lang="en-US" dirty="0"/>
          </a:p>
          <a:p>
            <a:pPr fontAlgn="base"/>
            <a:r>
              <a:rPr lang="en-US" dirty="0"/>
              <a:t>Make sure to save into your unit 1 task 1 hardware folder</a:t>
            </a:r>
          </a:p>
          <a:p>
            <a:endParaRPr lang="en-GB" dirty="0"/>
          </a:p>
        </p:txBody>
      </p:sp>
      <p:sp>
        <p:nvSpPr>
          <p:cNvPr id="3" name="Title 2">
            <a:extLst>
              <a:ext uri="{FF2B5EF4-FFF2-40B4-BE49-F238E27FC236}">
                <a16:creationId xmlns:a16="http://schemas.microsoft.com/office/drawing/2014/main" id="{DBB99C0C-CD34-429D-9048-84CBEFF798BD}"/>
              </a:ext>
            </a:extLst>
          </p:cNvPr>
          <p:cNvSpPr>
            <a:spLocks noGrp="1"/>
          </p:cNvSpPr>
          <p:nvPr>
            <p:ph type="title"/>
          </p:nvPr>
        </p:nvSpPr>
        <p:spPr/>
        <p:txBody>
          <a:bodyPr/>
          <a:lstStyle/>
          <a:p>
            <a:r>
              <a:rPr lang="en-US" dirty="0"/>
              <a:t>TASK 1​</a:t>
            </a:r>
            <a:endParaRPr lang="en-GB" dirty="0"/>
          </a:p>
        </p:txBody>
      </p:sp>
      <p:pic>
        <p:nvPicPr>
          <p:cNvPr id="17410" name="Picture 2">
            <a:extLst>
              <a:ext uri="{FF2B5EF4-FFF2-40B4-BE49-F238E27FC236}">
                <a16:creationId xmlns:a16="http://schemas.microsoft.com/office/drawing/2014/main" id="{23DD44B3-A0A2-4A26-8818-516B423F4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9810" y="2145474"/>
            <a:ext cx="4791629" cy="4368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400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b="6311"/>
          <a:stretch/>
        </p:blipFill>
        <p:spPr bwMode="auto">
          <a:xfrm>
            <a:off x="1048243" y="1173879"/>
            <a:ext cx="6848678" cy="5005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827584" y="1124744"/>
            <a:ext cx="7059482" cy="763289"/>
          </a:xfrm>
          <a:prstGeom prst="roundRect">
            <a:avLst>
              <a:gd name="adj" fmla="val 0"/>
            </a:avLst>
          </a:prstGeom>
        </p:spPr>
        <p:txBody>
          <a:bodyPr/>
          <a:lstStyle/>
          <a:p>
            <a:r>
              <a:rPr lang="en-GB">
                <a:solidFill>
                  <a:schemeClr val="tx1"/>
                </a:solidFill>
              </a:rPr>
              <a:t>Input Devices</a:t>
            </a:r>
          </a:p>
        </p:txBody>
      </p:sp>
      <p:sp>
        <p:nvSpPr>
          <p:cNvPr id="4" name="AutoShape 2" descr="http://pctechnotes.com/wp-content/uploads/2010/12/buying-desktop-computer.jpg"/>
          <p:cNvSpPr>
            <a:spLocks noChangeAspect="1" noChangeArrowheads="1"/>
          </p:cNvSpPr>
          <p:nvPr/>
        </p:nvSpPr>
        <p:spPr bwMode="auto">
          <a:xfrm>
            <a:off x="144463"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ttp://pctechnotes.com/wp-content/uploads/2010/12/buying-desktop-computer.jpg"/>
          <p:cNvSpPr>
            <a:spLocks noChangeAspect="1" noChangeArrowheads="1"/>
          </p:cNvSpPr>
          <p:nvPr/>
        </p:nvSpPr>
        <p:spPr bwMode="auto">
          <a:xfrm>
            <a:off x="296863"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Rounded Rectangle 6"/>
          <p:cNvSpPr/>
          <p:nvPr/>
        </p:nvSpPr>
        <p:spPr>
          <a:xfrm>
            <a:off x="461412" y="1195130"/>
            <a:ext cx="1954676" cy="1464941"/>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000" b="1"/>
              <a:t>Keyboard</a:t>
            </a:r>
          </a:p>
          <a:p>
            <a:pPr algn="ctr"/>
            <a:r>
              <a:rPr lang="en-GB" sz="1400"/>
              <a:t>Known as the “Qwerty” keyboard because of the layout of the letters on the first row. </a:t>
            </a:r>
            <a:endParaRPr lang="en-GB" sz="1600"/>
          </a:p>
        </p:txBody>
      </p:sp>
      <p:sp>
        <p:nvSpPr>
          <p:cNvPr id="8" name="Rounded Rectangle 7"/>
          <p:cNvSpPr/>
          <p:nvPr/>
        </p:nvSpPr>
        <p:spPr>
          <a:xfrm>
            <a:off x="309012" y="4773621"/>
            <a:ext cx="1954676" cy="197354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000" b="1"/>
              <a:t>Mouse</a:t>
            </a:r>
          </a:p>
          <a:p>
            <a:pPr algn="ctr"/>
            <a:r>
              <a:rPr lang="en-GB" sz="1400"/>
              <a:t>Invented in 1963, and is now the most common form on input. Used to highlight, select and edit using sensors on the bottom</a:t>
            </a:r>
            <a:endParaRPr lang="en-GB" sz="1600"/>
          </a:p>
        </p:txBody>
      </p:sp>
      <p:sp>
        <p:nvSpPr>
          <p:cNvPr id="9" name="Rounded Rectangle 8"/>
          <p:cNvSpPr/>
          <p:nvPr/>
        </p:nvSpPr>
        <p:spPr>
          <a:xfrm>
            <a:off x="6428980" y="1267614"/>
            <a:ext cx="1954676" cy="208518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000" b="1"/>
              <a:t>Camera</a:t>
            </a:r>
          </a:p>
          <a:p>
            <a:pPr algn="ctr"/>
            <a:r>
              <a:rPr lang="en-GB" sz="1400"/>
              <a:t>Web cams are now on most PCs and Laptops. Used for social networking or Skype but also may be used for iris or facial recognition</a:t>
            </a:r>
          </a:p>
          <a:p>
            <a:pPr algn="ctr"/>
            <a:endParaRPr lang="en-GB"/>
          </a:p>
        </p:txBody>
      </p:sp>
      <p:sp>
        <p:nvSpPr>
          <p:cNvPr id="10" name="Rounded Rectangle 9"/>
          <p:cNvSpPr/>
          <p:nvPr/>
        </p:nvSpPr>
        <p:spPr>
          <a:xfrm>
            <a:off x="6529702" y="4638140"/>
            <a:ext cx="1954677" cy="176266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000" b="1"/>
              <a:t>Microphone</a:t>
            </a:r>
          </a:p>
          <a:p>
            <a:pPr algn="ctr"/>
            <a:r>
              <a:rPr lang="en-GB" sz="1400"/>
              <a:t>Used to input sound and control the computer using voice recognition software. </a:t>
            </a:r>
          </a:p>
        </p:txBody>
      </p:sp>
      <p:sp>
        <p:nvSpPr>
          <p:cNvPr id="13" name="Rounded Rectangle 12"/>
          <p:cNvSpPr/>
          <p:nvPr/>
        </p:nvSpPr>
        <p:spPr>
          <a:xfrm>
            <a:off x="3453993" y="3113490"/>
            <a:ext cx="1954677" cy="176266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000" b="1"/>
              <a:t>Scanner</a:t>
            </a:r>
          </a:p>
          <a:p>
            <a:pPr algn="ctr"/>
            <a:r>
              <a:rPr lang="en-GB" sz="1400"/>
              <a:t>Used to digitise images. They make a digital copy  of data.</a:t>
            </a:r>
          </a:p>
        </p:txBody>
      </p:sp>
    </p:spTree>
    <p:extLst>
      <p:ext uri="{BB962C8B-B14F-4D97-AF65-F5344CB8AC3E}">
        <p14:creationId xmlns:p14="http://schemas.microsoft.com/office/powerpoint/2010/main" val="1429742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65EF99-9AC1-4ADC-BFE9-84CB39273BBA}"/>
              </a:ext>
            </a:extLst>
          </p:cNvPr>
          <p:cNvSpPr>
            <a:spLocks noGrp="1"/>
          </p:cNvSpPr>
          <p:nvPr>
            <p:ph idx="1"/>
          </p:nvPr>
        </p:nvSpPr>
        <p:spPr/>
        <p:txBody>
          <a:bodyPr/>
          <a:lstStyle/>
          <a:p>
            <a:pPr fontAlgn="base"/>
            <a:r>
              <a:rPr lang="en-GB" dirty="0"/>
              <a:t>When completed, try answering the exam style question on the next slide in the PowerPoint</a:t>
            </a:r>
            <a:r>
              <a:rPr lang="en-US" dirty="0"/>
              <a:t>​</a:t>
            </a:r>
          </a:p>
          <a:p>
            <a:pPr fontAlgn="base"/>
            <a:r>
              <a:rPr lang="en-GB" dirty="0"/>
              <a:t>​</a:t>
            </a:r>
          </a:p>
          <a:p>
            <a:pPr fontAlgn="base"/>
            <a:r>
              <a:rPr lang="en-GB" dirty="0"/>
              <a:t>(Try and answer it first before you move the box covering the answer... See how many marks you would have got)</a:t>
            </a:r>
            <a:r>
              <a:rPr lang="en-US" dirty="0"/>
              <a:t>​</a:t>
            </a:r>
          </a:p>
          <a:p>
            <a:endParaRPr lang="en-GB" dirty="0"/>
          </a:p>
        </p:txBody>
      </p:sp>
      <p:sp>
        <p:nvSpPr>
          <p:cNvPr id="3" name="Title 2">
            <a:extLst>
              <a:ext uri="{FF2B5EF4-FFF2-40B4-BE49-F238E27FC236}">
                <a16:creationId xmlns:a16="http://schemas.microsoft.com/office/drawing/2014/main" id="{DF5015DE-FD30-4173-AED3-E5984AD6BB6A}"/>
              </a:ext>
            </a:extLst>
          </p:cNvPr>
          <p:cNvSpPr>
            <a:spLocks noGrp="1"/>
          </p:cNvSpPr>
          <p:nvPr>
            <p:ph type="title"/>
          </p:nvPr>
        </p:nvSpPr>
        <p:spPr/>
        <p:txBody>
          <a:bodyPr/>
          <a:lstStyle/>
          <a:p>
            <a:r>
              <a:rPr lang="en-GB" dirty="0"/>
              <a:t>Task 2</a:t>
            </a:r>
          </a:p>
        </p:txBody>
      </p:sp>
      <p:pic>
        <p:nvPicPr>
          <p:cNvPr id="18434" name="Picture 2">
            <a:extLst>
              <a:ext uri="{FF2B5EF4-FFF2-40B4-BE49-F238E27FC236}">
                <a16:creationId xmlns:a16="http://schemas.microsoft.com/office/drawing/2014/main" id="{404E1685-A703-428D-97F1-C99CB9E185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550" y="4359058"/>
            <a:ext cx="5994019" cy="21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075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1DBE5B7-15D7-4504-BC03-5E7B70A3C37C}"/>
              </a:ext>
            </a:extLst>
          </p:cNvPr>
          <p:cNvSpPr>
            <a:spLocks noGrp="1"/>
          </p:cNvSpPr>
          <p:nvPr>
            <p:ph type="subTitle" idx="1"/>
          </p:nvPr>
        </p:nvSpPr>
        <p:spPr/>
        <p:txBody>
          <a:bodyPr/>
          <a:lstStyle/>
          <a:p>
            <a:endParaRPr lang="en-GB"/>
          </a:p>
        </p:txBody>
      </p:sp>
      <p:sp>
        <p:nvSpPr>
          <p:cNvPr id="4" name="Title 3">
            <a:extLst>
              <a:ext uri="{FF2B5EF4-FFF2-40B4-BE49-F238E27FC236}">
                <a16:creationId xmlns:a16="http://schemas.microsoft.com/office/drawing/2014/main" id="{D66A078F-39C8-46D4-8814-7EA4BB554FC2}"/>
              </a:ext>
            </a:extLst>
          </p:cNvPr>
          <p:cNvSpPr>
            <a:spLocks noGrp="1"/>
          </p:cNvSpPr>
          <p:nvPr>
            <p:ph type="title"/>
          </p:nvPr>
        </p:nvSpPr>
        <p:spPr/>
        <p:txBody>
          <a:bodyPr/>
          <a:lstStyle/>
          <a:p>
            <a:r>
              <a:rPr lang="en-GB" dirty="0"/>
              <a:t>Lesson 4 - Connectivity methods</a:t>
            </a:r>
          </a:p>
        </p:txBody>
      </p:sp>
    </p:spTree>
    <p:extLst>
      <p:ext uri="{BB962C8B-B14F-4D97-AF65-F5344CB8AC3E}">
        <p14:creationId xmlns:p14="http://schemas.microsoft.com/office/powerpoint/2010/main" val="2144094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4356F4-85C2-4FFE-8949-C3AD2954E0C4}"/>
              </a:ext>
            </a:extLst>
          </p:cNvPr>
          <p:cNvSpPr>
            <a:spLocks noGrp="1"/>
          </p:cNvSpPr>
          <p:nvPr>
            <p:ph idx="1"/>
          </p:nvPr>
        </p:nvSpPr>
        <p:spPr/>
        <p:txBody>
          <a:bodyPr/>
          <a:lstStyle/>
          <a:p>
            <a:pPr fontAlgn="base"/>
            <a:r>
              <a:rPr lang="en-GB" sz="4000" dirty="0"/>
              <a:t>Copper</a:t>
            </a:r>
            <a:r>
              <a:rPr lang="en-US" sz="4000" dirty="0"/>
              <a:t>​</a:t>
            </a:r>
          </a:p>
          <a:p>
            <a:pPr fontAlgn="base"/>
            <a:r>
              <a:rPr lang="en-GB" sz="4000" dirty="0"/>
              <a:t>Fibre</a:t>
            </a:r>
            <a:r>
              <a:rPr lang="en-US" sz="4000" dirty="0"/>
              <a:t>​</a:t>
            </a:r>
          </a:p>
          <a:p>
            <a:pPr fontAlgn="base"/>
            <a:r>
              <a:rPr lang="en-GB" sz="4000" dirty="0"/>
              <a:t>Wireless</a:t>
            </a:r>
            <a:endParaRPr lang="en-US" sz="4000" dirty="0"/>
          </a:p>
          <a:p>
            <a:endParaRPr lang="en-GB" sz="4000" dirty="0"/>
          </a:p>
        </p:txBody>
      </p:sp>
      <p:sp>
        <p:nvSpPr>
          <p:cNvPr id="3" name="Title 2">
            <a:extLst>
              <a:ext uri="{FF2B5EF4-FFF2-40B4-BE49-F238E27FC236}">
                <a16:creationId xmlns:a16="http://schemas.microsoft.com/office/drawing/2014/main" id="{C39F5EA3-2DF1-42D0-99EC-589C435E5197}"/>
              </a:ext>
            </a:extLst>
          </p:cNvPr>
          <p:cNvSpPr>
            <a:spLocks noGrp="1"/>
          </p:cNvSpPr>
          <p:nvPr>
            <p:ph type="title"/>
          </p:nvPr>
        </p:nvSpPr>
        <p:spPr/>
        <p:txBody>
          <a:bodyPr/>
          <a:lstStyle/>
          <a:p>
            <a:r>
              <a:rPr lang="en-GB" dirty="0"/>
              <a:t>Connectivity methods</a:t>
            </a:r>
          </a:p>
        </p:txBody>
      </p:sp>
      <p:pic>
        <p:nvPicPr>
          <p:cNvPr id="19458" name="Picture 2">
            <a:extLst>
              <a:ext uri="{FF2B5EF4-FFF2-40B4-BE49-F238E27FC236}">
                <a16:creationId xmlns:a16="http://schemas.microsoft.com/office/drawing/2014/main" id="{E98D210B-0920-4B2F-9C05-A9B9E2205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1819" y="2142277"/>
            <a:ext cx="5386192" cy="430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270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FB3531-BE65-49B9-9710-53A0CA7ECDEA}"/>
              </a:ext>
            </a:extLst>
          </p:cNvPr>
          <p:cNvSpPr>
            <a:spLocks noGrp="1"/>
          </p:cNvSpPr>
          <p:nvPr>
            <p:ph idx="1"/>
          </p:nvPr>
        </p:nvSpPr>
        <p:spPr>
          <a:xfrm>
            <a:off x="371752" y="2276872"/>
            <a:ext cx="5077070" cy="4104456"/>
          </a:xfrm>
        </p:spPr>
        <p:txBody>
          <a:bodyPr/>
          <a:lstStyle/>
          <a:p>
            <a:pPr fontAlgn="base"/>
            <a:r>
              <a:rPr lang="en-US" dirty="0"/>
              <a:t>Copper cables use electrical signals to pass data between networks​</a:t>
            </a:r>
          </a:p>
          <a:p>
            <a:pPr fontAlgn="base"/>
            <a:r>
              <a:rPr lang="en-US" dirty="0"/>
              <a:t>Twisted pair cables are often used in telephone systems​</a:t>
            </a:r>
          </a:p>
          <a:p>
            <a:pPr fontAlgn="base"/>
            <a:r>
              <a:rPr lang="en-US" dirty="0"/>
              <a:t>Several can be brought together to form a twisted cable​</a:t>
            </a:r>
          </a:p>
          <a:p>
            <a:pPr marL="45720" indent="0" fontAlgn="base">
              <a:buNone/>
            </a:pPr>
            <a:endParaRPr lang="en-US" dirty="0"/>
          </a:p>
          <a:p>
            <a:pPr fontAlgn="base"/>
            <a:r>
              <a:rPr lang="en-US" dirty="0"/>
              <a:t>Unshielded Twisted Pair (UTP)​</a:t>
            </a:r>
          </a:p>
          <a:p>
            <a:pPr fontAlgn="base"/>
            <a:r>
              <a:rPr lang="en-US" dirty="0"/>
              <a:t>Shielded Twisted Pair (STP)</a:t>
            </a:r>
          </a:p>
          <a:p>
            <a:endParaRPr lang="en-GB" dirty="0"/>
          </a:p>
        </p:txBody>
      </p:sp>
      <p:sp>
        <p:nvSpPr>
          <p:cNvPr id="3" name="Title 2">
            <a:extLst>
              <a:ext uri="{FF2B5EF4-FFF2-40B4-BE49-F238E27FC236}">
                <a16:creationId xmlns:a16="http://schemas.microsoft.com/office/drawing/2014/main" id="{BC87D196-446C-4F70-A48A-85D032B3A942}"/>
              </a:ext>
            </a:extLst>
          </p:cNvPr>
          <p:cNvSpPr>
            <a:spLocks noGrp="1"/>
          </p:cNvSpPr>
          <p:nvPr>
            <p:ph type="title"/>
          </p:nvPr>
        </p:nvSpPr>
        <p:spPr/>
        <p:txBody>
          <a:bodyPr/>
          <a:lstStyle/>
          <a:p>
            <a:r>
              <a:rPr lang="en-GB" dirty="0"/>
              <a:t>Copper wire connections</a:t>
            </a:r>
          </a:p>
        </p:txBody>
      </p:sp>
      <p:pic>
        <p:nvPicPr>
          <p:cNvPr id="20482" name="Picture 2">
            <a:extLst>
              <a:ext uri="{FF2B5EF4-FFF2-40B4-BE49-F238E27FC236}">
                <a16:creationId xmlns:a16="http://schemas.microsoft.com/office/drawing/2014/main" id="{1F58E3F1-50B3-464C-87B4-A4028FD1E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2077" y="2276872"/>
            <a:ext cx="2960171" cy="4234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437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0E9E77-F41B-4D9A-87E0-C0B13DE9FA7B}"/>
              </a:ext>
            </a:extLst>
          </p:cNvPr>
          <p:cNvSpPr>
            <a:spLocks noGrp="1"/>
          </p:cNvSpPr>
          <p:nvPr>
            <p:ph idx="1"/>
          </p:nvPr>
        </p:nvSpPr>
        <p:spPr/>
        <p:txBody>
          <a:bodyPr/>
          <a:lstStyle/>
          <a:p>
            <a:pPr fontAlgn="base"/>
            <a:r>
              <a:rPr lang="en-US" dirty="0"/>
              <a:t>Advantages​​</a:t>
            </a:r>
          </a:p>
          <a:p>
            <a:pPr fontAlgn="base"/>
            <a:r>
              <a:rPr lang="en-US" dirty="0"/>
              <a:t>A cabled telephone can be powered directly from the copper cable, so the phone will still work if there is a loss of power ​​</a:t>
            </a:r>
          </a:p>
          <a:p>
            <a:pPr fontAlgn="base"/>
            <a:r>
              <a:rPr lang="en-US" dirty="0"/>
              <a:t>Copper can be cheaper to set up​</a:t>
            </a:r>
          </a:p>
          <a:p>
            <a:pPr marL="45720" indent="0" fontAlgn="base">
              <a:buNone/>
            </a:pPr>
            <a:endParaRPr lang="en-US" dirty="0"/>
          </a:p>
          <a:p>
            <a:pPr fontAlgn="base"/>
            <a:r>
              <a:rPr lang="en-US" dirty="0"/>
              <a:t>Disadvantages​​</a:t>
            </a:r>
          </a:p>
          <a:p>
            <a:pPr fontAlgn="base"/>
            <a:r>
              <a:rPr lang="en-US" dirty="0"/>
              <a:t>Degenerates over long distances</a:t>
            </a:r>
          </a:p>
          <a:p>
            <a:endParaRPr lang="en-GB" dirty="0"/>
          </a:p>
        </p:txBody>
      </p:sp>
      <p:sp>
        <p:nvSpPr>
          <p:cNvPr id="3" name="Title 2">
            <a:extLst>
              <a:ext uri="{FF2B5EF4-FFF2-40B4-BE49-F238E27FC236}">
                <a16:creationId xmlns:a16="http://schemas.microsoft.com/office/drawing/2014/main" id="{C3ECC423-B013-4C00-8E70-2EA290EE7A74}"/>
              </a:ext>
            </a:extLst>
          </p:cNvPr>
          <p:cNvSpPr>
            <a:spLocks noGrp="1"/>
          </p:cNvSpPr>
          <p:nvPr>
            <p:ph type="title"/>
          </p:nvPr>
        </p:nvSpPr>
        <p:spPr/>
        <p:txBody>
          <a:bodyPr/>
          <a:lstStyle/>
          <a:p>
            <a:endParaRPr lang="en-GB"/>
          </a:p>
        </p:txBody>
      </p:sp>
      <p:pic>
        <p:nvPicPr>
          <p:cNvPr id="21506" name="Picture 2">
            <a:extLst>
              <a:ext uri="{FF2B5EF4-FFF2-40B4-BE49-F238E27FC236}">
                <a16:creationId xmlns:a16="http://schemas.microsoft.com/office/drawing/2014/main" id="{5BB012FD-3347-4841-966B-6CCC19CAE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6713" y="4910203"/>
            <a:ext cx="5283410" cy="1638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025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69FF7B-E738-4369-8914-D90768032468}"/>
              </a:ext>
            </a:extLst>
          </p:cNvPr>
          <p:cNvSpPr>
            <a:spLocks noGrp="1"/>
          </p:cNvSpPr>
          <p:nvPr>
            <p:ph idx="1"/>
          </p:nvPr>
        </p:nvSpPr>
        <p:spPr/>
        <p:txBody>
          <a:bodyPr/>
          <a:lstStyle/>
          <a:p>
            <a:pPr fontAlgn="base"/>
            <a:r>
              <a:rPr lang="en-US" dirty="0"/>
              <a:t>Fibre-optic cable is widely used for larger LAN installations where cable runs over longer distances​</a:t>
            </a:r>
          </a:p>
          <a:p>
            <a:pPr fontAlgn="base"/>
            <a:r>
              <a:rPr lang="en-US" dirty="0"/>
              <a:t>It is also widely used where extreme bandwidth is required for example cable television and high-speed internet access.​​</a:t>
            </a:r>
            <a:endParaRPr lang="en-GB" dirty="0"/>
          </a:p>
          <a:p>
            <a:endParaRPr lang="en-GB" dirty="0"/>
          </a:p>
        </p:txBody>
      </p:sp>
      <p:sp>
        <p:nvSpPr>
          <p:cNvPr id="3" name="Title 2">
            <a:extLst>
              <a:ext uri="{FF2B5EF4-FFF2-40B4-BE49-F238E27FC236}">
                <a16:creationId xmlns:a16="http://schemas.microsoft.com/office/drawing/2014/main" id="{8FE3B349-71DE-48C7-9471-8810FDA124A6}"/>
              </a:ext>
            </a:extLst>
          </p:cNvPr>
          <p:cNvSpPr>
            <a:spLocks noGrp="1"/>
          </p:cNvSpPr>
          <p:nvPr>
            <p:ph type="title"/>
          </p:nvPr>
        </p:nvSpPr>
        <p:spPr/>
        <p:txBody>
          <a:bodyPr/>
          <a:lstStyle/>
          <a:p>
            <a:r>
              <a:rPr lang="en-GB" dirty="0"/>
              <a:t>FIBRE-OPTIC CONNECTIONS​</a:t>
            </a:r>
          </a:p>
        </p:txBody>
      </p:sp>
      <p:pic>
        <p:nvPicPr>
          <p:cNvPr id="22530" name="Picture 2">
            <a:extLst>
              <a:ext uri="{FF2B5EF4-FFF2-40B4-BE49-F238E27FC236}">
                <a16:creationId xmlns:a16="http://schemas.microsoft.com/office/drawing/2014/main" id="{67A76260-9A1E-48AB-8956-7508536A5A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450" y="4115660"/>
            <a:ext cx="3101831" cy="2383392"/>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a:extLst>
              <a:ext uri="{FF2B5EF4-FFF2-40B4-BE49-F238E27FC236}">
                <a16:creationId xmlns:a16="http://schemas.microsoft.com/office/drawing/2014/main" id="{C2924FAB-28B1-46D1-9B8E-BEA96AF26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070045"/>
            <a:ext cx="3466752" cy="2474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456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B1A0EE-165B-487D-A07B-A1E945CF3E54}"/>
              </a:ext>
            </a:extLst>
          </p:cNvPr>
          <p:cNvSpPr>
            <a:spLocks noGrp="1"/>
          </p:cNvSpPr>
          <p:nvPr>
            <p:ph idx="1"/>
          </p:nvPr>
        </p:nvSpPr>
        <p:spPr/>
        <p:txBody>
          <a:bodyPr/>
          <a:lstStyle/>
          <a:p>
            <a:pPr fontAlgn="base"/>
            <a:r>
              <a:rPr lang="en-US" dirty="0"/>
              <a:t>Advantages​</a:t>
            </a:r>
          </a:p>
          <a:p>
            <a:pPr fontAlgn="base"/>
            <a:r>
              <a:rPr lang="en-US" dirty="0"/>
              <a:t>Can carry signals over much larger distances​</a:t>
            </a:r>
          </a:p>
          <a:p>
            <a:pPr fontAlgn="base"/>
            <a:r>
              <a:rPr lang="en-US" dirty="0"/>
              <a:t>Can carry different services over the same line​</a:t>
            </a:r>
          </a:p>
          <a:p>
            <a:pPr marL="45720" indent="0" fontAlgn="base">
              <a:buNone/>
            </a:pPr>
            <a:endParaRPr lang="en-US" dirty="0"/>
          </a:p>
          <a:p>
            <a:pPr fontAlgn="base"/>
            <a:r>
              <a:rPr lang="en-US" dirty="0"/>
              <a:t>Disadvantages​</a:t>
            </a:r>
          </a:p>
          <a:p>
            <a:pPr fontAlgn="base"/>
            <a:r>
              <a:rPr lang="en-US" dirty="0"/>
              <a:t>More expensive to set up​</a:t>
            </a:r>
          </a:p>
          <a:p>
            <a:pPr fontAlgn="base"/>
            <a:r>
              <a:rPr lang="en-US" dirty="0"/>
              <a:t>Splicing cables is more difficult​</a:t>
            </a:r>
          </a:p>
          <a:p>
            <a:pPr marL="45720" indent="0" fontAlgn="base">
              <a:buNone/>
            </a:pPr>
            <a:endParaRPr lang="en-GB" dirty="0"/>
          </a:p>
        </p:txBody>
      </p:sp>
      <p:sp>
        <p:nvSpPr>
          <p:cNvPr id="3" name="Title 2">
            <a:extLst>
              <a:ext uri="{FF2B5EF4-FFF2-40B4-BE49-F238E27FC236}">
                <a16:creationId xmlns:a16="http://schemas.microsoft.com/office/drawing/2014/main" id="{DDF1BDF9-443E-4E4E-945D-24F004718710}"/>
              </a:ext>
            </a:extLst>
          </p:cNvPr>
          <p:cNvSpPr>
            <a:spLocks noGrp="1"/>
          </p:cNvSpPr>
          <p:nvPr>
            <p:ph type="title"/>
          </p:nvPr>
        </p:nvSpPr>
        <p:spPr/>
        <p:txBody>
          <a:bodyPr/>
          <a:lstStyle/>
          <a:p>
            <a:r>
              <a:rPr lang="en-GB" dirty="0"/>
              <a:t>FIBRE-OPTIC CONNECTIONS​</a:t>
            </a:r>
          </a:p>
        </p:txBody>
      </p:sp>
      <p:pic>
        <p:nvPicPr>
          <p:cNvPr id="23554" name="Picture 2">
            <a:extLst>
              <a:ext uri="{FF2B5EF4-FFF2-40B4-BE49-F238E27FC236}">
                <a16:creationId xmlns:a16="http://schemas.microsoft.com/office/drawing/2014/main" id="{080E5BBD-4A49-4BE1-9B2F-D38E7D4BF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1941" y="4334006"/>
            <a:ext cx="3800308" cy="2122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49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B095DE-E3C0-439D-9423-06231DC897C8}"/>
              </a:ext>
            </a:extLst>
          </p:cNvPr>
          <p:cNvSpPr>
            <a:spLocks noGrp="1"/>
          </p:cNvSpPr>
          <p:nvPr>
            <p:ph idx="1"/>
          </p:nvPr>
        </p:nvSpPr>
        <p:spPr/>
        <p:txBody>
          <a:bodyPr/>
          <a:lstStyle/>
          <a:p>
            <a:pPr fontAlgn="base"/>
            <a:r>
              <a:rPr lang="en-GB" sz="2800" dirty="0"/>
              <a:t>Wi-Fi</a:t>
            </a:r>
            <a:r>
              <a:rPr lang="en-US" sz="2800" dirty="0"/>
              <a:t>​</a:t>
            </a:r>
          </a:p>
          <a:p>
            <a:pPr fontAlgn="base"/>
            <a:r>
              <a:rPr lang="en-GB" sz="2800" dirty="0"/>
              <a:t>Bluetooth</a:t>
            </a:r>
            <a:r>
              <a:rPr lang="en-US" sz="2800" dirty="0"/>
              <a:t>​</a:t>
            </a:r>
          </a:p>
          <a:p>
            <a:pPr fontAlgn="base"/>
            <a:r>
              <a:rPr lang="en-GB" sz="2800" dirty="0"/>
              <a:t>Microwave</a:t>
            </a:r>
            <a:r>
              <a:rPr lang="en-US" sz="2800" dirty="0"/>
              <a:t>​</a:t>
            </a:r>
          </a:p>
          <a:p>
            <a:pPr fontAlgn="base"/>
            <a:r>
              <a:rPr lang="en-GB" sz="2800" dirty="0"/>
              <a:t>Laser</a:t>
            </a:r>
            <a:r>
              <a:rPr lang="en-US" sz="2800" dirty="0"/>
              <a:t>​</a:t>
            </a:r>
          </a:p>
          <a:p>
            <a:pPr fontAlgn="base"/>
            <a:r>
              <a:rPr lang="en-GB" sz="2800" dirty="0"/>
              <a:t>Satellite</a:t>
            </a:r>
            <a:r>
              <a:rPr lang="en-US" sz="2800" dirty="0"/>
              <a:t>​</a:t>
            </a:r>
          </a:p>
          <a:p>
            <a:pPr fontAlgn="base"/>
            <a:r>
              <a:rPr lang="en-GB" sz="2800" dirty="0"/>
              <a:t>Infrared</a:t>
            </a:r>
            <a:r>
              <a:rPr lang="en-US" sz="2800" dirty="0"/>
              <a:t>​</a:t>
            </a:r>
          </a:p>
          <a:p>
            <a:pPr fontAlgn="base"/>
            <a:r>
              <a:rPr lang="en-GB" sz="2800" dirty="0"/>
              <a:t>4G/5G GSM</a:t>
            </a:r>
            <a:endParaRPr lang="en-US" sz="2800" dirty="0"/>
          </a:p>
          <a:p>
            <a:endParaRPr lang="en-GB" sz="2800" dirty="0"/>
          </a:p>
        </p:txBody>
      </p:sp>
      <p:sp>
        <p:nvSpPr>
          <p:cNvPr id="3" name="Title 2">
            <a:extLst>
              <a:ext uri="{FF2B5EF4-FFF2-40B4-BE49-F238E27FC236}">
                <a16:creationId xmlns:a16="http://schemas.microsoft.com/office/drawing/2014/main" id="{B4D9AB06-AC1A-44EA-866E-13D9B39E6C4E}"/>
              </a:ext>
            </a:extLst>
          </p:cNvPr>
          <p:cNvSpPr>
            <a:spLocks noGrp="1"/>
          </p:cNvSpPr>
          <p:nvPr>
            <p:ph type="title"/>
          </p:nvPr>
        </p:nvSpPr>
        <p:spPr/>
        <p:txBody>
          <a:bodyPr/>
          <a:lstStyle/>
          <a:p>
            <a:r>
              <a:rPr lang="en-GB" dirty="0"/>
              <a:t>WIRELESS​</a:t>
            </a:r>
          </a:p>
        </p:txBody>
      </p:sp>
      <p:pic>
        <p:nvPicPr>
          <p:cNvPr id="24578" name="Picture 2">
            <a:extLst>
              <a:ext uri="{FF2B5EF4-FFF2-40B4-BE49-F238E27FC236}">
                <a16:creationId xmlns:a16="http://schemas.microsoft.com/office/drawing/2014/main" id="{FE90BC1B-56AF-4FDA-9AFC-FFC54221E8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2276871"/>
            <a:ext cx="4200248" cy="4135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20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984F9A-B4A6-4B52-9D2D-7997268828E3}"/>
              </a:ext>
            </a:extLst>
          </p:cNvPr>
          <p:cNvSpPr>
            <a:spLocks noGrp="1"/>
          </p:cNvSpPr>
          <p:nvPr>
            <p:ph idx="1"/>
          </p:nvPr>
        </p:nvSpPr>
        <p:spPr/>
        <p:txBody>
          <a:bodyPr/>
          <a:lstStyle/>
          <a:p>
            <a:pPr fontAlgn="base"/>
            <a:r>
              <a:rPr lang="en-GB" dirty="0"/>
              <a:t>Slide 11 on the U1T1 Hardware Student Booklet</a:t>
            </a:r>
            <a:r>
              <a:rPr lang="en-US" dirty="0"/>
              <a:t>​</a:t>
            </a:r>
          </a:p>
          <a:p>
            <a:pPr fontAlgn="base"/>
            <a:r>
              <a:rPr lang="en-GB" dirty="0"/>
              <a:t>Fill in the table with the Characteristics and when you would use it.</a:t>
            </a:r>
            <a:endParaRPr lang="en-US" dirty="0"/>
          </a:p>
          <a:p>
            <a:endParaRPr lang="en-GB" dirty="0"/>
          </a:p>
        </p:txBody>
      </p:sp>
      <p:sp>
        <p:nvSpPr>
          <p:cNvPr id="3" name="Title 2">
            <a:extLst>
              <a:ext uri="{FF2B5EF4-FFF2-40B4-BE49-F238E27FC236}">
                <a16:creationId xmlns:a16="http://schemas.microsoft.com/office/drawing/2014/main" id="{BD1DE538-20B5-43B4-A8B7-4DD0A10D6B72}"/>
              </a:ext>
            </a:extLst>
          </p:cNvPr>
          <p:cNvSpPr>
            <a:spLocks noGrp="1"/>
          </p:cNvSpPr>
          <p:nvPr>
            <p:ph type="title"/>
          </p:nvPr>
        </p:nvSpPr>
        <p:spPr/>
        <p:txBody>
          <a:bodyPr/>
          <a:lstStyle/>
          <a:p>
            <a:r>
              <a:rPr lang="en-GB" dirty="0"/>
              <a:t>TASK 1​</a:t>
            </a:r>
          </a:p>
        </p:txBody>
      </p:sp>
      <p:pic>
        <p:nvPicPr>
          <p:cNvPr id="25602" name="Picture 2">
            <a:extLst>
              <a:ext uri="{FF2B5EF4-FFF2-40B4-BE49-F238E27FC236}">
                <a16:creationId xmlns:a16="http://schemas.microsoft.com/office/drawing/2014/main" id="{89B7CA43-2FB0-4492-BEDA-93DB35DA38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243" y="3429000"/>
            <a:ext cx="6953805" cy="3266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057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D1D6BB-0CC1-4FAA-9DAD-D3AE6445F157}"/>
              </a:ext>
            </a:extLst>
          </p:cNvPr>
          <p:cNvSpPr>
            <a:spLocks noGrp="1"/>
          </p:cNvSpPr>
          <p:nvPr>
            <p:ph idx="1"/>
          </p:nvPr>
        </p:nvSpPr>
        <p:spPr/>
        <p:txBody>
          <a:bodyPr/>
          <a:lstStyle/>
          <a:p>
            <a:r>
              <a:rPr lang="en-GB" dirty="0"/>
              <a:t>When completed, try answering the exam style question on connectivity methods</a:t>
            </a:r>
          </a:p>
        </p:txBody>
      </p:sp>
      <p:sp>
        <p:nvSpPr>
          <p:cNvPr id="3" name="Title 2">
            <a:extLst>
              <a:ext uri="{FF2B5EF4-FFF2-40B4-BE49-F238E27FC236}">
                <a16:creationId xmlns:a16="http://schemas.microsoft.com/office/drawing/2014/main" id="{FDAB73EB-F7CA-4626-8FE9-B00BE4568859}"/>
              </a:ext>
            </a:extLst>
          </p:cNvPr>
          <p:cNvSpPr>
            <a:spLocks noGrp="1"/>
          </p:cNvSpPr>
          <p:nvPr>
            <p:ph type="title"/>
          </p:nvPr>
        </p:nvSpPr>
        <p:spPr/>
        <p:txBody>
          <a:bodyPr/>
          <a:lstStyle/>
          <a:p>
            <a:r>
              <a:rPr lang="en-GB" dirty="0"/>
              <a:t>Task 2</a:t>
            </a:r>
          </a:p>
        </p:txBody>
      </p:sp>
      <p:pic>
        <p:nvPicPr>
          <p:cNvPr id="26626" name="Picture 2">
            <a:extLst>
              <a:ext uri="{FF2B5EF4-FFF2-40B4-BE49-F238E27FC236}">
                <a16:creationId xmlns:a16="http://schemas.microsoft.com/office/drawing/2014/main" id="{EB01BDF6-F147-421E-A006-C44946C208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560" y="4426484"/>
            <a:ext cx="7618879" cy="1954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546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a:extLst>
              <a:ext uri="{FF2B5EF4-FFF2-40B4-BE49-F238E27FC236}">
                <a16:creationId xmlns:a16="http://schemas.microsoft.com/office/drawing/2014/main" id="{DD08C84F-737C-4F19-8679-1D6FD46E44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311"/>
          <a:stretch/>
        </p:blipFill>
        <p:spPr bwMode="auto">
          <a:xfrm>
            <a:off x="1048243" y="1173879"/>
            <a:ext cx="6848678" cy="5005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AutoShape 2" descr="http://pctechnotes.com/wp-content/uploads/2010/12/buying-desktop-computer.jpg"/>
          <p:cNvSpPr>
            <a:spLocks noChangeAspect="1" noChangeArrowheads="1"/>
          </p:cNvSpPr>
          <p:nvPr/>
        </p:nvSpPr>
        <p:spPr bwMode="auto">
          <a:xfrm>
            <a:off x="144463"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ttp://pctechnotes.com/wp-content/uploads/2010/12/buying-desktop-computer.jpg"/>
          <p:cNvSpPr>
            <a:spLocks noChangeAspect="1" noChangeArrowheads="1"/>
          </p:cNvSpPr>
          <p:nvPr/>
        </p:nvSpPr>
        <p:spPr bwMode="auto">
          <a:xfrm>
            <a:off x="296863"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Rounded Rectangle 6"/>
          <p:cNvSpPr/>
          <p:nvPr/>
        </p:nvSpPr>
        <p:spPr>
          <a:xfrm>
            <a:off x="601663" y="1539014"/>
            <a:ext cx="1814310" cy="188998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b="1"/>
              <a:t>Speakers</a:t>
            </a:r>
          </a:p>
          <a:p>
            <a:pPr algn="ctr"/>
            <a:r>
              <a:rPr lang="en-GB" sz="1200"/>
              <a:t>Sound is output through use of speakers or headphones. In industry speakers are used as a warning, for example in hospitals</a:t>
            </a:r>
            <a:endParaRPr lang="en-GB" sz="1100"/>
          </a:p>
        </p:txBody>
      </p:sp>
      <p:sp>
        <p:nvSpPr>
          <p:cNvPr id="10" name="Rounded Rectangle 9"/>
          <p:cNvSpPr/>
          <p:nvPr/>
        </p:nvSpPr>
        <p:spPr>
          <a:xfrm>
            <a:off x="6104094" y="4902558"/>
            <a:ext cx="2250254" cy="188291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b="1"/>
              <a:t>Printer</a:t>
            </a:r>
            <a:endParaRPr lang="en-GB" sz="1200" b="1"/>
          </a:p>
          <a:p>
            <a:pPr algn="ctr"/>
            <a:r>
              <a:rPr lang="en-GB" sz="1200"/>
              <a:t>These are used to produce a hard copy of information. There are different types including fast laser printers and cheaper ink-jet printers which are more common in the home.</a:t>
            </a:r>
            <a:endParaRPr lang="en-GB" sz="1000"/>
          </a:p>
        </p:txBody>
      </p:sp>
      <p:sp>
        <p:nvSpPr>
          <p:cNvPr id="13" name="Rounded Rectangle 12"/>
          <p:cNvSpPr/>
          <p:nvPr/>
        </p:nvSpPr>
        <p:spPr>
          <a:xfrm>
            <a:off x="755576" y="5036489"/>
            <a:ext cx="2102013" cy="168425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b="1"/>
              <a:t>Monitor</a:t>
            </a:r>
          </a:p>
          <a:p>
            <a:pPr algn="ctr"/>
            <a:r>
              <a:rPr lang="en-GB" sz="1200"/>
              <a:t>Most systems will have some kind of visual output that requires a monitor. LCD and LED are the most common flat screen monitors</a:t>
            </a:r>
            <a:endParaRPr lang="en-GB" sz="1000"/>
          </a:p>
        </p:txBody>
      </p:sp>
      <p:sp>
        <p:nvSpPr>
          <p:cNvPr id="3" name="Title 1">
            <a:extLst>
              <a:ext uri="{FF2B5EF4-FFF2-40B4-BE49-F238E27FC236}">
                <a16:creationId xmlns:a16="http://schemas.microsoft.com/office/drawing/2014/main" id="{4708AA69-634D-4CAA-B537-37D8DC7950A4}"/>
              </a:ext>
            </a:extLst>
          </p:cNvPr>
          <p:cNvSpPr txBox="1">
            <a:spLocks/>
          </p:cNvSpPr>
          <p:nvPr/>
        </p:nvSpPr>
        <p:spPr>
          <a:xfrm>
            <a:off x="827584" y="1124744"/>
            <a:ext cx="7059482" cy="763289"/>
          </a:xfrm>
          <a:prstGeom prst="roundRect">
            <a:avLst>
              <a:gd name="adj" fmla="val 0"/>
            </a:avLst>
          </a:prstGeom>
        </p:spPr>
        <p:txBody>
          <a:bodyPr lIns="91440" tIns="45720" rIns="91440" bIns="45720" anchor="t"/>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GB">
                <a:solidFill>
                  <a:schemeClr val="tx1"/>
                </a:solidFill>
              </a:rPr>
              <a:t>OUTput Devices</a:t>
            </a:r>
          </a:p>
        </p:txBody>
      </p:sp>
    </p:spTree>
    <p:extLst>
      <p:ext uri="{BB962C8B-B14F-4D97-AF65-F5344CB8AC3E}">
        <p14:creationId xmlns:p14="http://schemas.microsoft.com/office/powerpoint/2010/main" val="1765123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66565A9-9769-4C5C-A63B-EDDBD9E2B994}"/>
              </a:ext>
            </a:extLst>
          </p:cNvPr>
          <p:cNvSpPr>
            <a:spLocks noGrp="1"/>
          </p:cNvSpPr>
          <p:nvPr>
            <p:ph type="subTitle" idx="1"/>
          </p:nvPr>
        </p:nvSpPr>
        <p:spPr/>
        <p:txBody>
          <a:bodyPr/>
          <a:lstStyle/>
          <a:p>
            <a:endParaRPr lang="en-GB"/>
          </a:p>
        </p:txBody>
      </p:sp>
      <p:sp>
        <p:nvSpPr>
          <p:cNvPr id="4" name="Title 3">
            <a:extLst>
              <a:ext uri="{FF2B5EF4-FFF2-40B4-BE49-F238E27FC236}">
                <a16:creationId xmlns:a16="http://schemas.microsoft.com/office/drawing/2014/main" id="{34E19D07-9D1D-4D46-B8D6-A4CAA313FE66}"/>
              </a:ext>
            </a:extLst>
          </p:cNvPr>
          <p:cNvSpPr>
            <a:spLocks noGrp="1"/>
          </p:cNvSpPr>
          <p:nvPr>
            <p:ph type="title"/>
          </p:nvPr>
        </p:nvSpPr>
        <p:spPr/>
        <p:txBody>
          <a:bodyPr/>
          <a:lstStyle/>
          <a:p>
            <a:r>
              <a:rPr lang="en-GB" dirty="0"/>
              <a:t>Lesson 5 - Communication hardware</a:t>
            </a:r>
          </a:p>
        </p:txBody>
      </p:sp>
    </p:spTree>
    <p:extLst>
      <p:ext uri="{BB962C8B-B14F-4D97-AF65-F5344CB8AC3E}">
        <p14:creationId xmlns:p14="http://schemas.microsoft.com/office/powerpoint/2010/main" val="1825193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1AEAA9-A1EC-463A-A0DC-424CEBA64E3B}"/>
              </a:ext>
            </a:extLst>
          </p:cNvPr>
          <p:cNvSpPr>
            <a:spLocks noGrp="1"/>
          </p:cNvSpPr>
          <p:nvPr>
            <p:ph idx="1"/>
          </p:nvPr>
        </p:nvSpPr>
        <p:spPr/>
        <p:txBody>
          <a:bodyPr/>
          <a:lstStyle/>
          <a:p>
            <a:pPr fontAlgn="base"/>
            <a:r>
              <a:rPr lang="en-GB" dirty="0"/>
              <a:t>Slide 13 in the U1T1 booklet - Match the description to either a router or a modem</a:t>
            </a:r>
            <a:r>
              <a:rPr lang="en-US" dirty="0"/>
              <a:t>​</a:t>
            </a:r>
          </a:p>
          <a:p>
            <a:pPr marL="45720" indent="0" fontAlgn="base">
              <a:buNone/>
            </a:pPr>
            <a:endParaRPr lang="en-GB" dirty="0"/>
          </a:p>
          <a:p>
            <a:pPr lvl="1" fontAlgn="base"/>
            <a:r>
              <a:rPr lang="en-GB" dirty="0"/>
              <a:t>Forwards data packets to the appropriate parts of the network. </a:t>
            </a:r>
            <a:r>
              <a:rPr lang="en-US" dirty="0"/>
              <a:t>​</a:t>
            </a:r>
          </a:p>
          <a:p>
            <a:pPr lvl="1" fontAlgn="base"/>
            <a:r>
              <a:rPr lang="en-GB" dirty="0"/>
              <a:t>converts between digital and analogue signals. Must be used so that computers (digital) </a:t>
            </a:r>
            <a:r>
              <a:rPr lang="en-US" dirty="0"/>
              <a:t>​</a:t>
            </a:r>
          </a:p>
          <a:p>
            <a:pPr lvl="1" fontAlgn="base"/>
            <a:r>
              <a:rPr lang="en-GB" dirty="0"/>
              <a:t>Allows the Internet connection to be shared by multiple devices </a:t>
            </a:r>
            <a:r>
              <a:rPr lang="en-US" dirty="0"/>
              <a:t>​</a:t>
            </a:r>
          </a:p>
          <a:p>
            <a:pPr lvl="1" fontAlgn="base"/>
            <a:r>
              <a:rPr lang="en-GB" dirty="0"/>
              <a:t>can connect to the Internet through telephone lines (analogue).</a:t>
            </a:r>
            <a:r>
              <a:rPr lang="en-US" dirty="0"/>
              <a:t>​</a:t>
            </a:r>
          </a:p>
        </p:txBody>
      </p:sp>
      <p:sp>
        <p:nvSpPr>
          <p:cNvPr id="3" name="Title 2">
            <a:extLst>
              <a:ext uri="{FF2B5EF4-FFF2-40B4-BE49-F238E27FC236}">
                <a16:creationId xmlns:a16="http://schemas.microsoft.com/office/drawing/2014/main" id="{418F17E3-4F02-4EF9-BE98-1DD954CC74FF}"/>
              </a:ext>
            </a:extLst>
          </p:cNvPr>
          <p:cNvSpPr>
            <a:spLocks noGrp="1"/>
          </p:cNvSpPr>
          <p:nvPr>
            <p:ph type="title"/>
          </p:nvPr>
        </p:nvSpPr>
        <p:spPr/>
        <p:txBody>
          <a:bodyPr/>
          <a:lstStyle/>
          <a:p>
            <a:endParaRPr lang="en-GB"/>
          </a:p>
        </p:txBody>
      </p:sp>
      <p:pic>
        <p:nvPicPr>
          <p:cNvPr id="27650" name="Picture 2">
            <a:extLst>
              <a:ext uri="{FF2B5EF4-FFF2-40B4-BE49-F238E27FC236}">
                <a16:creationId xmlns:a16="http://schemas.microsoft.com/office/drawing/2014/main" id="{B47C03AB-7E94-4472-B6BB-10265883A2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399" y="5169501"/>
            <a:ext cx="4401202" cy="1430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594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4CACAA-1DE3-49FF-9874-AD542AF24C60}"/>
              </a:ext>
            </a:extLst>
          </p:cNvPr>
          <p:cNvSpPr>
            <a:spLocks noGrp="1"/>
          </p:cNvSpPr>
          <p:nvPr>
            <p:ph idx="1"/>
          </p:nvPr>
        </p:nvSpPr>
        <p:spPr/>
        <p:txBody>
          <a:bodyPr/>
          <a:lstStyle/>
          <a:p>
            <a:pPr fontAlgn="base"/>
            <a:r>
              <a:rPr lang="en-GB" dirty="0"/>
              <a:t>Transmit analogue or digital signals over wired or wireless channels</a:t>
            </a:r>
            <a:r>
              <a:rPr lang="en-US" dirty="0"/>
              <a:t>​</a:t>
            </a:r>
          </a:p>
          <a:p>
            <a:pPr marL="45720" indent="0" fontAlgn="base">
              <a:buNone/>
            </a:pPr>
            <a:endParaRPr lang="en-GB" dirty="0"/>
          </a:p>
          <a:p>
            <a:pPr marL="45720" indent="0" fontAlgn="base">
              <a:buNone/>
            </a:pPr>
            <a:endParaRPr lang="en-GB" dirty="0"/>
          </a:p>
          <a:p>
            <a:pPr fontAlgn="base"/>
            <a:r>
              <a:rPr lang="en-GB" dirty="0"/>
              <a:t>Modem</a:t>
            </a:r>
            <a:r>
              <a:rPr lang="en-US" dirty="0"/>
              <a:t>​</a:t>
            </a:r>
          </a:p>
          <a:p>
            <a:pPr fontAlgn="base"/>
            <a:r>
              <a:rPr lang="en-GB" dirty="0"/>
              <a:t>Network Hub</a:t>
            </a:r>
            <a:r>
              <a:rPr lang="en-US" dirty="0"/>
              <a:t>​</a:t>
            </a:r>
          </a:p>
          <a:p>
            <a:pPr fontAlgn="base"/>
            <a:r>
              <a:rPr lang="en-GB" dirty="0"/>
              <a:t>Switch</a:t>
            </a:r>
            <a:r>
              <a:rPr lang="en-US" dirty="0"/>
              <a:t>​</a:t>
            </a:r>
          </a:p>
          <a:p>
            <a:pPr fontAlgn="base"/>
            <a:r>
              <a:rPr lang="en-GB" dirty="0"/>
              <a:t>Router</a:t>
            </a:r>
            <a:r>
              <a:rPr lang="en-US" dirty="0"/>
              <a:t>​</a:t>
            </a:r>
          </a:p>
          <a:p>
            <a:pPr fontAlgn="base"/>
            <a:r>
              <a:rPr lang="en-GB" dirty="0"/>
              <a:t>Hybrid network</a:t>
            </a:r>
            <a:r>
              <a:rPr lang="en-US" dirty="0"/>
              <a:t>​</a:t>
            </a:r>
          </a:p>
          <a:p>
            <a:endParaRPr lang="en-GB" dirty="0"/>
          </a:p>
        </p:txBody>
      </p:sp>
      <p:sp>
        <p:nvSpPr>
          <p:cNvPr id="3" name="Title 2">
            <a:extLst>
              <a:ext uri="{FF2B5EF4-FFF2-40B4-BE49-F238E27FC236}">
                <a16:creationId xmlns:a16="http://schemas.microsoft.com/office/drawing/2014/main" id="{0F31DF8D-B387-4542-AE4E-2EC03FC17DD4}"/>
              </a:ext>
            </a:extLst>
          </p:cNvPr>
          <p:cNvSpPr>
            <a:spLocks noGrp="1"/>
          </p:cNvSpPr>
          <p:nvPr>
            <p:ph type="title"/>
          </p:nvPr>
        </p:nvSpPr>
        <p:spPr/>
        <p:txBody>
          <a:bodyPr/>
          <a:lstStyle/>
          <a:p>
            <a:r>
              <a:rPr lang="en-GB" dirty="0"/>
              <a:t>Communication hardware</a:t>
            </a:r>
          </a:p>
        </p:txBody>
      </p:sp>
      <p:pic>
        <p:nvPicPr>
          <p:cNvPr id="28674" name="Picture 2">
            <a:extLst>
              <a:ext uri="{FF2B5EF4-FFF2-40B4-BE49-F238E27FC236}">
                <a16:creationId xmlns:a16="http://schemas.microsoft.com/office/drawing/2014/main" id="{C9D0168C-E141-4112-83B0-7DF5C8C72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9502" y="2827200"/>
            <a:ext cx="5410144" cy="3763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581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058885-D2AE-4BD5-92DD-8410B7A4F1A0}"/>
              </a:ext>
            </a:extLst>
          </p:cNvPr>
          <p:cNvSpPr>
            <a:spLocks noGrp="1"/>
          </p:cNvSpPr>
          <p:nvPr>
            <p:ph idx="1"/>
          </p:nvPr>
        </p:nvSpPr>
        <p:spPr>
          <a:xfrm>
            <a:off x="371752" y="2276872"/>
            <a:ext cx="5515481" cy="4104456"/>
          </a:xfrm>
        </p:spPr>
        <p:txBody>
          <a:bodyPr/>
          <a:lstStyle/>
          <a:p>
            <a:pPr fontAlgn="base"/>
            <a:r>
              <a:rPr lang="en-US" dirty="0"/>
              <a:t>Connects your home to your Internet service provider (ISP) ​</a:t>
            </a:r>
          </a:p>
          <a:p>
            <a:pPr fontAlgn="base"/>
            <a:r>
              <a:rPr lang="en-US" dirty="0"/>
              <a:t>Takes analog signals from your ISP and translates them into digital signals your local devices can use, and vice versa​</a:t>
            </a:r>
          </a:p>
          <a:p>
            <a:pPr fontAlgn="base"/>
            <a:r>
              <a:rPr lang="en-US" dirty="0"/>
              <a:t>The connection between your house and the Internet is a wide area network (WAN)</a:t>
            </a:r>
          </a:p>
          <a:p>
            <a:endParaRPr lang="en-GB" dirty="0"/>
          </a:p>
        </p:txBody>
      </p:sp>
      <p:sp>
        <p:nvSpPr>
          <p:cNvPr id="3" name="Title 2">
            <a:extLst>
              <a:ext uri="{FF2B5EF4-FFF2-40B4-BE49-F238E27FC236}">
                <a16:creationId xmlns:a16="http://schemas.microsoft.com/office/drawing/2014/main" id="{106987AD-2C30-4D1C-AF59-27F6A4781C11}"/>
              </a:ext>
            </a:extLst>
          </p:cNvPr>
          <p:cNvSpPr>
            <a:spLocks noGrp="1"/>
          </p:cNvSpPr>
          <p:nvPr>
            <p:ph type="title"/>
          </p:nvPr>
        </p:nvSpPr>
        <p:spPr/>
        <p:txBody>
          <a:bodyPr/>
          <a:lstStyle/>
          <a:p>
            <a:r>
              <a:rPr lang="en-GB" dirty="0"/>
              <a:t>MODEM​</a:t>
            </a:r>
          </a:p>
        </p:txBody>
      </p:sp>
      <p:pic>
        <p:nvPicPr>
          <p:cNvPr id="29698" name="Picture 2">
            <a:extLst>
              <a:ext uri="{FF2B5EF4-FFF2-40B4-BE49-F238E27FC236}">
                <a16:creationId xmlns:a16="http://schemas.microsoft.com/office/drawing/2014/main" id="{C28517EA-BAC7-4BDB-9D12-5711BC063B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123" y="2136991"/>
            <a:ext cx="2804591" cy="4498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853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0EF98B-3724-4418-8117-EDCDC385B79C}"/>
              </a:ext>
            </a:extLst>
          </p:cNvPr>
          <p:cNvSpPr>
            <a:spLocks noGrp="1"/>
          </p:cNvSpPr>
          <p:nvPr>
            <p:ph idx="1"/>
          </p:nvPr>
        </p:nvSpPr>
        <p:spPr/>
        <p:txBody>
          <a:bodyPr/>
          <a:lstStyle/>
          <a:p>
            <a:pPr fontAlgn="base"/>
            <a:r>
              <a:rPr lang="en-GB" dirty="0"/>
              <a:t>Cheap and easy way to set up a small Local Area Network</a:t>
            </a:r>
            <a:r>
              <a:rPr lang="en-US" dirty="0"/>
              <a:t>​</a:t>
            </a:r>
          </a:p>
          <a:p>
            <a:pPr fontAlgn="base"/>
            <a:r>
              <a:rPr lang="en-GB" dirty="0"/>
              <a:t>The central connection point for all devices in the network</a:t>
            </a:r>
            <a:r>
              <a:rPr lang="en-US" dirty="0"/>
              <a:t>​</a:t>
            </a:r>
          </a:p>
          <a:p>
            <a:pPr fontAlgn="base"/>
            <a:r>
              <a:rPr lang="en-GB" dirty="0"/>
              <a:t>If one device (node) sends data, all devices (nodes) will receive the same data</a:t>
            </a:r>
            <a:r>
              <a:rPr lang="en-US" dirty="0"/>
              <a:t>​</a:t>
            </a:r>
          </a:p>
          <a:p>
            <a:pPr fontAlgn="base"/>
            <a:r>
              <a:rPr lang="en-GB" dirty="0"/>
              <a:t>Can’t send to a specific node</a:t>
            </a:r>
            <a:endParaRPr lang="en-US" dirty="0"/>
          </a:p>
          <a:p>
            <a:endParaRPr lang="en-GB" dirty="0"/>
          </a:p>
        </p:txBody>
      </p:sp>
      <p:sp>
        <p:nvSpPr>
          <p:cNvPr id="3" name="Title 2">
            <a:extLst>
              <a:ext uri="{FF2B5EF4-FFF2-40B4-BE49-F238E27FC236}">
                <a16:creationId xmlns:a16="http://schemas.microsoft.com/office/drawing/2014/main" id="{FAC1E0EC-16D1-4A5F-B204-1B8F09AC9682}"/>
              </a:ext>
            </a:extLst>
          </p:cNvPr>
          <p:cNvSpPr>
            <a:spLocks noGrp="1"/>
          </p:cNvSpPr>
          <p:nvPr>
            <p:ph type="title"/>
          </p:nvPr>
        </p:nvSpPr>
        <p:spPr/>
        <p:txBody>
          <a:bodyPr/>
          <a:lstStyle/>
          <a:p>
            <a:r>
              <a:rPr lang="en-GB" dirty="0"/>
              <a:t>NETWORK HUB​</a:t>
            </a:r>
          </a:p>
        </p:txBody>
      </p:sp>
      <p:pic>
        <p:nvPicPr>
          <p:cNvPr id="30722" name="Picture 2">
            <a:extLst>
              <a:ext uri="{FF2B5EF4-FFF2-40B4-BE49-F238E27FC236}">
                <a16:creationId xmlns:a16="http://schemas.microsoft.com/office/drawing/2014/main" id="{67C8721C-8BED-4B7E-AD8A-BB152BF4E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452" y="4520541"/>
            <a:ext cx="3887790" cy="1982263"/>
          </a:xfrm>
          <a:prstGeom prst="rect">
            <a:avLst/>
          </a:prstGeom>
          <a:noFill/>
          <a:extLst>
            <a:ext uri="{909E8E84-426E-40DD-AFC4-6F175D3DCCD1}">
              <a14:hiddenFill xmlns:a14="http://schemas.microsoft.com/office/drawing/2010/main">
                <a:solidFill>
                  <a:srgbClr val="FFFFFF"/>
                </a:solidFill>
              </a14:hiddenFill>
            </a:ext>
          </a:extLst>
        </p:spPr>
      </p:pic>
      <p:pic>
        <p:nvPicPr>
          <p:cNvPr id="30723" name="Picture 3">
            <a:extLst>
              <a:ext uri="{FF2B5EF4-FFF2-40B4-BE49-F238E27FC236}">
                <a16:creationId xmlns:a16="http://schemas.microsoft.com/office/drawing/2014/main" id="{E1B8B9F0-5C66-4C88-8895-CD4B22F6E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7247" y="3842736"/>
            <a:ext cx="3875001" cy="2660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972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07AEF9-51F8-454A-81C0-78A59164F61F}"/>
              </a:ext>
            </a:extLst>
          </p:cNvPr>
          <p:cNvSpPr>
            <a:spLocks noGrp="1"/>
          </p:cNvSpPr>
          <p:nvPr>
            <p:ph idx="1"/>
          </p:nvPr>
        </p:nvSpPr>
        <p:spPr>
          <a:xfrm>
            <a:off x="371753" y="2276872"/>
            <a:ext cx="3423634" cy="4104456"/>
          </a:xfrm>
        </p:spPr>
        <p:txBody>
          <a:bodyPr/>
          <a:lstStyle/>
          <a:p>
            <a:pPr fontAlgn="base"/>
            <a:r>
              <a:rPr lang="en-US" dirty="0"/>
              <a:t>Similar to network hubs but data can be sent to a specific node​</a:t>
            </a:r>
          </a:p>
          <a:p>
            <a:pPr fontAlgn="base"/>
            <a:r>
              <a:rPr lang="en-US" dirty="0"/>
              <a:t>The switch receives data, processes it and forwards it onto the specific device​</a:t>
            </a:r>
          </a:p>
          <a:p>
            <a:pPr fontAlgn="base"/>
            <a:r>
              <a:rPr lang="en-US" dirty="0"/>
              <a:t>Faster than a hub as data is sent through multiple channels, to and from specific destinations</a:t>
            </a:r>
            <a:endParaRPr lang="en-GB" dirty="0"/>
          </a:p>
          <a:p>
            <a:endParaRPr lang="en-GB" dirty="0"/>
          </a:p>
        </p:txBody>
      </p:sp>
      <p:sp>
        <p:nvSpPr>
          <p:cNvPr id="3" name="Title 2">
            <a:extLst>
              <a:ext uri="{FF2B5EF4-FFF2-40B4-BE49-F238E27FC236}">
                <a16:creationId xmlns:a16="http://schemas.microsoft.com/office/drawing/2014/main" id="{D52F3713-17C0-4701-AD61-3A2EE4CF0D64}"/>
              </a:ext>
            </a:extLst>
          </p:cNvPr>
          <p:cNvSpPr>
            <a:spLocks noGrp="1"/>
          </p:cNvSpPr>
          <p:nvPr>
            <p:ph type="title"/>
          </p:nvPr>
        </p:nvSpPr>
        <p:spPr/>
        <p:txBody>
          <a:bodyPr/>
          <a:lstStyle/>
          <a:p>
            <a:r>
              <a:rPr lang="en-GB" dirty="0"/>
              <a:t>SWITCH​</a:t>
            </a:r>
          </a:p>
        </p:txBody>
      </p:sp>
      <p:pic>
        <p:nvPicPr>
          <p:cNvPr id="31746" name="Picture 2">
            <a:extLst>
              <a:ext uri="{FF2B5EF4-FFF2-40B4-BE49-F238E27FC236}">
                <a16:creationId xmlns:a16="http://schemas.microsoft.com/office/drawing/2014/main" id="{387FCF64-0C87-49CA-88EF-A07339AC4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8175" y="2104700"/>
            <a:ext cx="4769937" cy="4371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8704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2BA3A8-D2C1-4B9E-9996-9418AD144B04}"/>
              </a:ext>
            </a:extLst>
          </p:cNvPr>
          <p:cNvSpPr>
            <a:spLocks noGrp="1"/>
          </p:cNvSpPr>
          <p:nvPr>
            <p:ph idx="1"/>
          </p:nvPr>
        </p:nvSpPr>
        <p:spPr/>
        <p:txBody>
          <a:bodyPr/>
          <a:lstStyle/>
          <a:p>
            <a:pPr fontAlgn="base"/>
            <a:r>
              <a:rPr lang="en-US" dirty="0"/>
              <a:t>Can send data between networks via wired or wireless connections​</a:t>
            </a:r>
          </a:p>
          <a:p>
            <a:pPr fontAlgn="base"/>
            <a:r>
              <a:rPr lang="en-US" dirty="0"/>
              <a:t>They</a:t>
            </a:r>
            <a:r>
              <a:rPr lang="en-GB" dirty="0"/>
              <a:t> have a fixed number of ethernet ports for wired devices and Hybrid network hubs also broadcast a wi-fi signal for wireless connections</a:t>
            </a:r>
            <a:r>
              <a:rPr lang="en-US" dirty="0"/>
              <a:t>​</a:t>
            </a:r>
          </a:p>
          <a:p>
            <a:endParaRPr lang="en-GB" dirty="0"/>
          </a:p>
        </p:txBody>
      </p:sp>
      <p:sp>
        <p:nvSpPr>
          <p:cNvPr id="3" name="Title 2">
            <a:extLst>
              <a:ext uri="{FF2B5EF4-FFF2-40B4-BE49-F238E27FC236}">
                <a16:creationId xmlns:a16="http://schemas.microsoft.com/office/drawing/2014/main" id="{9E0E74BE-0BC6-46E3-9EDF-E2C655C1A141}"/>
              </a:ext>
            </a:extLst>
          </p:cNvPr>
          <p:cNvSpPr>
            <a:spLocks noGrp="1"/>
          </p:cNvSpPr>
          <p:nvPr>
            <p:ph type="title"/>
          </p:nvPr>
        </p:nvSpPr>
        <p:spPr/>
        <p:txBody>
          <a:bodyPr/>
          <a:lstStyle/>
          <a:p>
            <a:r>
              <a:rPr lang="en-GB" dirty="0"/>
              <a:t>ROUTER/HYBRID NETWORK HUB​</a:t>
            </a:r>
          </a:p>
        </p:txBody>
      </p:sp>
      <p:pic>
        <p:nvPicPr>
          <p:cNvPr id="32770" name="Picture 2">
            <a:extLst>
              <a:ext uri="{FF2B5EF4-FFF2-40B4-BE49-F238E27FC236}">
                <a16:creationId xmlns:a16="http://schemas.microsoft.com/office/drawing/2014/main" id="{EB743D0F-A16A-4D37-8FB5-743852770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561" y="4218856"/>
            <a:ext cx="2321725" cy="2309570"/>
          </a:xfrm>
          <a:prstGeom prst="rect">
            <a:avLst/>
          </a:prstGeom>
          <a:noFill/>
          <a:extLst>
            <a:ext uri="{909E8E84-426E-40DD-AFC4-6F175D3DCCD1}">
              <a14:hiddenFill xmlns:a14="http://schemas.microsoft.com/office/drawing/2010/main">
                <a:solidFill>
                  <a:srgbClr val="FFFFFF"/>
                </a:solidFill>
              </a14:hiddenFill>
            </a:ext>
          </a:extLst>
        </p:spPr>
      </p:pic>
      <p:pic>
        <p:nvPicPr>
          <p:cNvPr id="32771" name="Picture 3">
            <a:extLst>
              <a:ext uri="{FF2B5EF4-FFF2-40B4-BE49-F238E27FC236}">
                <a16:creationId xmlns:a16="http://schemas.microsoft.com/office/drawing/2014/main" id="{E34A12B6-06AE-417B-8ACB-D16F5B455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299" y="4218856"/>
            <a:ext cx="3354953" cy="2297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04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DA0318-096D-44AE-83CA-F47427AEAB2F}"/>
              </a:ext>
            </a:extLst>
          </p:cNvPr>
          <p:cNvSpPr>
            <a:spLocks noGrp="1"/>
          </p:cNvSpPr>
          <p:nvPr>
            <p:ph idx="1"/>
          </p:nvPr>
        </p:nvSpPr>
        <p:spPr/>
        <p:txBody>
          <a:bodyPr/>
          <a:lstStyle/>
          <a:p>
            <a:pPr fontAlgn="base"/>
            <a:r>
              <a:rPr lang="en-GB" dirty="0"/>
              <a:t>Slide 14 in the U1T1 Hardware Student Booklet</a:t>
            </a:r>
            <a:r>
              <a:rPr lang="en-US" dirty="0"/>
              <a:t>​</a:t>
            </a:r>
          </a:p>
          <a:p>
            <a:pPr fontAlgn="base"/>
            <a:r>
              <a:rPr lang="en-GB" dirty="0"/>
              <a:t>Fill in the table with the characteristics, purpose and use of each hardware type</a:t>
            </a:r>
            <a:r>
              <a:rPr lang="en-US" dirty="0"/>
              <a:t>​</a:t>
            </a:r>
          </a:p>
          <a:p>
            <a:pPr fontAlgn="base"/>
            <a:r>
              <a:rPr lang="en-GB" dirty="0"/>
              <a:t>Using this information, create a revision poster about communication hardware</a:t>
            </a:r>
            <a:r>
              <a:rPr lang="en-US" dirty="0"/>
              <a:t>​</a:t>
            </a:r>
          </a:p>
          <a:p>
            <a:endParaRPr lang="en-GB" dirty="0"/>
          </a:p>
        </p:txBody>
      </p:sp>
      <p:sp>
        <p:nvSpPr>
          <p:cNvPr id="3" name="Title 2">
            <a:extLst>
              <a:ext uri="{FF2B5EF4-FFF2-40B4-BE49-F238E27FC236}">
                <a16:creationId xmlns:a16="http://schemas.microsoft.com/office/drawing/2014/main" id="{ADDF1683-D14A-4BB6-ABF9-DE947922A9DE}"/>
              </a:ext>
            </a:extLst>
          </p:cNvPr>
          <p:cNvSpPr>
            <a:spLocks noGrp="1"/>
          </p:cNvSpPr>
          <p:nvPr>
            <p:ph type="title"/>
          </p:nvPr>
        </p:nvSpPr>
        <p:spPr/>
        <p:txBody>
          <a:bodyPr/>
          <a:lstStyle/>
          <a:p>
            <a:r>
              <a:rPr lang="en-GB" dirty="0"/>
              <a:t>Task 1</a:t>
            </a:r>
          </a:p>
        </p:txBody>
      </p:sp>
      <p:pic>
        <p:nvPicPr>
          <p:cNvPr id="33794" name="Picture 2">
            <a:extLst>
              <a:ext uri="{FF2B5EF4-FFF2-40B4-BE49-F238E27FC236}">
                <a16:creationId xmlns:a16="http://schemas.microsoft.com/office/drawing/2014/main" id="{0684E894-7CF0-418C-A63B-EDF227F81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475" y="4013609"/>
            <a:ext cx="5987050" cy="2417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439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DB2EB9CB-6218-42E8-8AC8-5B858966A6F4}"/>
              </a:ext>
            </a:extLst>
          </p:cNvPr>
          <p:cNvSpPr>
            <a:spLocks noGrp="1"/>
          </p:cNvSpPr>
          <p:nvPr>
            <p:ph type="subTitle" idx="1"/>
          </p:nvPr>
        </p:nvSpPr>
        <p:spPr/>
        <p:txBody>
          <a:bodyPr/>
          <a:lstStyle/>
          <a:p>
            <a:endParaRPr lang="en-GB"/>
          </a:p>
        </p:txBody>
      </p:sp>
      <p:sp>
        <p:nvSpPr>
          <p:cNvPr id="4" name="Title 3">
            <a:extLst>
              <a:ext uri="{FF2B5EF4-FFF2-40B4-BE49-F238E27FC236}">
                <a16:creationId xmlns:a16="http://schemas.microsoft.com/office/drawing/2014/main" id="{37387936-262E-45C8-BF7A-C699EAB441F2}"/>
              </a:ext>
            </a:extLst>
          </p:cNvPr>
          <p:cNvSpPr>
            <a:spLocks noGrp="1"/>
          </p:cNvSpPr>
          <p:nvPr>
            <p:ph type="title"/>
          </p:nvPr>
        </p:nvSpPr>
        <p:spPr/>
        <p:txBody>
          <a:bodyPr/>
          <a:lstStyle/>
          <a:p>
            <a:r>
              <a:rPr lang="en-GB" dirty="0"/>
              <a:t>Lesson 6 - Troubleshooting</a:t>
            </a:r>
          </a:p>
        </p:txBody>
      </p:sp>
    </p:spTree>
    <p:extLst>
      <p:ext uri="{BB962C8B-B14F-4D97-AF65-F5344CB8AC3E}">
        <p14:creationId xmlns:p14="http://schemas.microsoft.com/office/powerpoint/2010/main" val="13821645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2942D9-7C0C-4CE7-8F56-57E8E4F120C3}"/>
              </a:ext>
            </a:extLst>
          </p:cNvPr>
          <p:cNvSpPr>
            <a:spLocks noGrp="1"/>
          </p:cNvSpPr>
          <p:nvPr>
            <p:ph idx="1"/>
          </p:nvPr>
        </p:nvSpPr>
        <p:spPr/>
        <p:txBody>
          <a:bodyPr/>
          <a:lstStyle/>
          <a:p>
            <a:r>
              <a:rPr lang="en-US" dirty="0"/>
              <a:t>Fill in the blanks (Slide 15 on the ppt)​</a:t>
            </a:r>
            <a:endParaRPr lang="en-GB" dirty="0"/>
          </a:p>
        </p:txBody>
      </p:sp>
      <p:sp>
        <p:nvSpPr>
          <p:cNvPr id="3" name="Title 2">
            <a:extLst>
              <a:ext uri="{FF2B5EF4-FFF2-40B4-BE49-F238E27FC236}">
                <a16:creationId xmlns:a16="http://schemas.microsoft.com/office/drawing/2014/main" id="{6156BE2C-AC82-4111-A7BC-DB9F640FB2A4}"/>
              </a:ext>
            </a:extLst>
          </p:cNvPr>
          <p:cNvSpPr>
            <a:spLocks noGrp="1"/>
          </p:cNvSpPr>
          <p:nvPr>
            <p:ph type="title"/>
          </p:nvPr>
        </p:nvSpPr>
        <p:spPr/>
        <p:txBody>
          <a:bodyPr/>
          <a:lstStyle/>
          <a:p>
            <a:r>
              <a:rPr lang="en-US" dirty="0"/>
              <a:t>FILL IN THE BLANKS​</a:t>
            </a:r>
            <a:endParaRPr lang="en-GB" dirty="0"/>
          </a:p>
        </p:txBody>
      </p:sp>
      <p:pic>
        <p:nvPicPr>
          <p:cNvPr id="34818" name="Picture 2">
            <a:extLst>
              <a:ext uri="{FF2B5EF4-FFF2-40B4-BE49-F238E27FC236}">
                <a16:creationId xmlns:a16="http://schemas.microsoft.com/office/drawing/2014/main" id="{DD864E4C-AFB1-4B5F-A4FD-E6FC44DA0A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520" y="3183898"/>
            <a:ext cx="5216959" cy="337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905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E8FADB-2AE4-435C-9776-8A61E953E3A0}"/>
              </a:ext>
            </a:extLst>
          </p:cNvPr>
          <p:cNvSpPr>
            <a:spLocks noGrp="1"/>
          </p:cNvSpPr>
          <p:nvPr>
            <p:ph idx="1"/>
          </p:nvPr>
        </p:nvSpPr>
        <p:spPr/>
        <p:txBody>
          <a:bodyPr/>
          <a:lstStyle/>
          <a:p>
            <a:r>
              <a:rPr lang="en-US"/>
              <a:t>A piece of equipment or hardware designed to move information from one place to another, in other words, allowing one computer device to communicate with another. </a:t>
            </a:r>
          </a:p>
          <a:p>
            <a:endParaRPr lang="en-US" b="1"/>
          </a:p>
          <a:p>
            <a:r>
              <a:rPr lang="en-US"/>
              <a:t>Network interface card (NIC) or Network connector</a:t>
            </a:r>
          </a:p>
          <a:p>
            <a:r>
              <a:rPr lang="en-GB"/>
              <a:t>Wi-fi cards</a:t>
            </a:r>
          </a:p>
          <a:p>
            <a:r>
              <a:rPr lang="en-GB"/>
              <a:t>Router</a:t>
            </a:r>
          </a:p>
          <a:p>
            <a:r>
              <a:rPr lang="en-GB"/>
              <a:t>Modem</a:t>
            </a:r>
          </a:p>
          <a:p>
            <a:endParaRPr lang="en-GB"/>
          </a:p>
        </p:txBody>
      </p:sp>
      <p:sp>
        <p:nvSpPr>
          <p:cNvPr id="3" name="Title 2">
            <a:extLst>
              <a:ext uri="{FF2B5EF4-FFF2-40B4-BE49-F238E27FC236}">
                <a16:creationId xmlns:a16="http://schemas.microsoft.com/office/drawing/2014/main" id="{589AE546-52E2-48A5-943C-90B60552BE3B}"/>
              </a:ext>
            </a:extLst>
          </p:cNvPr>
          <p:cNvSpPr>
            <a:spLocks noGrp="1"/>
          </p:cNvSpPr>
          <p:nvPr>
            <p:ph type="title"/>
          </p:nvPr>
        </p:nvSpPr>
        <p:spPr/>
        <p:txBody>
          <a:bodyPr/>
          <a:lstStyle/>
          <a:p>
            <a:r>
              <a:rPr lang="en-GB"/>
              <a:t>Communication devices</a:t>
            </a:r>
          </a:p>
        </p:txBody>
      </p:sp>
    </p:spTree>
    <p:extLst>
      <p:ext uri="{BB962C8B-B14F-4D97-AF65-F5344CB8AC3E}">
        <p14:creationId xmlns:p14="http://schemas.microsoft.com/office/powerpoint/2010/main" val="1682365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3F2C25-CD0D-4DD4-87C3-6E6162FC45A1}"/>
              </a:ext>
            </a:extLst>
          </p:cNvPr>
          <p:cNvSpPr>
            <a:spLocks noGrp="1"/>
          </p:cNvSpPr>
          <p:nvPr>
            <p:ph idx="1"/>
          </p:nvPr>
        </p:nvSpPr>
        <p:spPr/>
        <p:txBody>
          <a:bodyPr/>
          <a:lstStyle/>
          <a:p>
            <a:pPr fontAlgn="base"/>
            <a:r>
              <a:rPr lang="en-GB" dirty="0"/>
              <a:t>Faults can occur for several reasons:</a:t>
            </a:r>
            <a:r>
              <a:rPr lang="en-US" dirty="0"/>
              <a:t>​</a:t>
            </a:r>
          </a:p>
          <a:p>
            <a:pPr fontAlgn="base"/>
            <a:endParaRPr lang="en-GB" dirty="0"/>
          </a:p>
          <a:p>
            <a:pPr fontAlgn="base"/>
            <a:r>
              <a:rPr lang="en-GB" dirty="0"/>
              <a:t>Power surges</a:t>
            </a:r>
            <a:r>
              <a:rPr lang="en-US" dirty="0"/>
              <a:t>​</a:t>
            </a:r>
          </a:p>
          <a:p>
            <a:pPr fontAlgn="base"/>
            <a:r>
              <a:rPr lang="en-GB" dirty="0"/>
              <a:t>Poor maintenance</a:t>
            </a:r>
            <a:r>
              <a:rPr lang="en-US" dirty="0"/>
              <a:t>​</a:t>
            </a:r>
          </a:p>
          <a:p>
            <a:pPr fontAlgn="base"/>
            <a:r>
              <a:rPr lang="en-GB" dirty="0"/>
              <a:t>Accidental damage</a:t>
            </a:r>
            <a:r>
              <a:rPr lang="en-US" dirty="0"/>
              <a:t>​</a:t>
            </a:r>
          </a:p>
          <a:p>
            <a:pPr fontAlgn="base"/>
            <a:r>
              <a:rPr lang="en-GB" dirty="0"/>
              <a:t>Malware </a:t>
            </a:r>
            <a:r>
              <a:rPr lang="en-US" dirty="0"/>
              <a:t>​</a:t>
            </a:r>
          </a:p>
          <a:p>
            <a:pPr fontAlgn="base"/>
            <a:r>
              <a:rPr lang="en-GB" dirty="0"/>
              <a:t>Intentional damage</a:t>
            </a:r>
            <a:endParaRPr lang="en-US" dirty="0"/>
          </a:p>
          <a:p>
            <a:endParaRPr lang="en-GB" dirty="0"/>
          </a:p>
        </p:txBody>
      </p:sp>
      <p:sp>
        <p:nvSpPr>
          <p:cNvPr id="3" name="Title 2">
            <a:extLst>
              <a:ext uri="{FF2B5EF4-FFF2-40B4-BE49-F238E27FC236}">
                <a16:creationId xmlns:a16="http://schemas.microsoft.com/office/drawing/2014/main" id="{87951403-7C81-47E3-8C91-1E028B0C0DDC}"/>
              </a:ext>
            </a:extLst>
          </p:cNvPr>
          <p:cNvSpPr>
            <a:spLocks noGrp="1"/>
          </p:cNvSpPr>
          <p:nvPr>
            <p:ph type="title"/>
          </p:nvPr>
        </p:nvSpPr>
        <p:spPr/>
        <p:txBody>
          <a:bodyPr/>
          <a:lstStyle/>
          <a:p>
            <a:r>
              <a:rPr lang="en-GB" dirty="0"/>
              <a:t>HARDWARE FAULTS​</a:t>
            </a:r>
          </a:p>
        </p:txBody>
      </p:sp>
    </p:spTree>
    <p:extLst>
      <p:ext uri="{BB962C8B-B14F-4D97-AF65-F5344CB8AC3E}">
        <p14:creationId xmlns:p14="http://schemas.microsoft.com/office/powerpoint/2010/main" val="1531875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5BABE8-D05E-4476-BA1D-0E400578C35F}"/>
              </a:ext>
            </a:extLst>
          </p:cNvPr>
          <p:cNvSpPr>
            <a:spLocks noGrp="1"/>
          </p:cNvSpPr>
          <p:nvPr>
            <p:ph idx="1"/>
          </p:nvPr>
        </p:nvSpPr>
        <p:spPr/>
        <p:txBody>
          <a:bodyPr/>
          <a:lstStyle/>
          <a:p>
            <a:pPr fontAlgn="base"/>
            <a:r>
              <a:rPr lang="en-GB" dirty="0"/>
              <a:t>IT technicians and help desk staff must log the issue (i.e. battery will not charge, hard drive failure) on a fault log sheet identifying the:</a:t>
            </a:r>
            <a:r>
              <a:rPr lang="en-US" dirty="0"/>
              <a:t>​</a:t>
            </a:r>
          </a:p>
          <a:p>
            <a:pPr lvl="1" fontAlgn="base"/>
            <a:r>
              <a:rPr lang="en-GB" dirty="0"/>
              <a:t>Machine</a:t>
            </a:r>
            <a:r>
              <a:rPr lang="en-US" dirty="0"/>
              <a:t>​</a:t>
            </a:r>
          </a:p>
          <a:p>
            <a:pPr lvl="1" fontAlgn="base"/>
            <a:r>
              <a:rPr lang="en-GB" dirty="0"/>
              <a:t>Owners or users</a:t>
            </a:r>
            <a:r>
              <a:rPr lang="en-US" dirty="0"/>
              <a:t>​</a:t>
            </a:r>
          </a:p>
          <a:p>
            <a:pPr lvl="1" fontAlgn="base"/>
            <a:r>
              <a:rPr lang="en-GB" dirty="0"/>
              <a:t>Fault</a:t>
            </a:r>
            <a:r>
              <a:rPr lang="en-US" dirty="0"/>
              <a:t>​</a:t>
            </a:r>
          </a:p>
          <a:p>
            <a:pPr lvl="1" fontAlgn="base"/>
            <a:r>
              <a:rPr lang="en-GB" dirty="0"/>
              <a:t>Date</a:t>
            </a:r>
            <a:r>
              <a:rPr lang="en-US" dirty="0"/>
              <a:t>​</a:t>
            </a:r>
          </a:p>
          <a:p>
            <a:pPr lvl="1" fontAlgn="base"/>
            <a:r>
              <a:rPr lang="en-GB" dirty="0"/>
              <a:t>Symptoms</a:t>
            </a:r>
            <a:r>
              <a:rPr lang="en-US" dirty="0"/>
              <a:t>​</a:t>
            </a:r>
          </a:p>
          <a:p>
            <a:pPr lvl="1" fontAlgn="base"/>
            <a:r>
              <a:rPr lang="en-GB" dirty="0"/>
              <a:t>Problem history</a:t>
            </a:r>
            <a:r>
              <a:rPr lang="en-US" dirty="0"/>
              <a:t>​</a:t>
            </a:r>
          </a:p>
          <a:p>
            <a:pPr lvl="1" fontAlgn="base"/>
            <a:r>
              <a:rPr lang="en-GB" dirty="0"/>
              <a:t>Back up documentation</a:t>
            </a:r>
            <a:endParaRPr lang="en-US" dirty="0"/>
          </a:p>
          <a:p>
            <a:endParaRPr lang="en-GB" dirty="0"/>
          </a:p>
        </p:txBody>
      </p:sp>
      <p:sp>
        <p:nvSpPr>
          <p:cNvPr id="3" name="Title 2">
            <a:extLst>
              <a:ext uri="{FF2B5EF4-FFF2-40B4-BE49-F238E27FC236}">
                <a16:creationId xmlns:a16="http://schemas.microsoft.com/office/drawing/2014/main" id="{12B94947-1E17-4286-AF6A-66741907B82D}"/>
              </a:ext>
            </a:extLst>
          </p:cNvPr>
          <p:cNvSpPr>
            <a:spLocks noGrp="1"/>
          </p:cNvSpPr>
          <p:nvPr>
            <p:ph type="title"/>
          </p:nvPr>
        </p:nvSpPr>
        <p:spPr/>
        <p:txBody>
          <a:bodyPr/>
          <a:lstStyle/>
          <a:p>
            <a:r>
              <a:rPr lang="en-GB" dirty="0"/>
              <a:t>HARDWARE FAULTS​</a:t>
            </a:r>
          </a:p>
        </p:txBody>
      </p:sp>
    </p:spTree>
    <p:extLst>
      <p:ext uri="{BB962C8B-B14F-4D97-AF65-F5344CB8AC3E}">
        <p14:creationId xmlns:p14="http://schemas.microsoft.com/office/powerpoint/2010/main" val="30173802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304551-9958-4741-BFD9-6E1232FA9563}"/>
              </a:ext>
            </a:extLst>
          </p:cNvPr>
          <p:cNvSpPr>
            <a:spLocks noGrp="1"/>
          </p:cNvSpPr>
          <p:nvPr>
            <p:ph idx="1"/>
          </p:nvPr>
        </p:nvSpPr>
        <p:spPr/>
        <p:txBody>
          <a:bodyPr/>
          <a:lstStyle/>
          <a:p>
            <a:pPr fontAlgn="base"/>
            <a:r>
              <a:rPr lang="en-US" dirty="0"/>
              <a:t>Always look for the simplest explanation first​</a:t>
            </a:r>
          </a:p>
          <a:p>
            <a:pPr lvl="1" fontAlgn="base"/>
            <a:r>
              <a:rPr lang="en-US" dirty="0"/>
              <a:t>i.e. Computer is not turning on? Check it is plugged into the mains​</a:t>
            </a:r>
          </a:p>
          <a:p>
            <a:pPr fontAlgn="base"/>
            <a:r>
              <a:rPr lang="en-US" dirty="0"/>
              <a:t>Record the steps you take to identify the fault​</a:t>
            </a:r>
          </a:p>
          <a:p>
            <a:pPr fontAlgn="base"/>
            <a:r>
              <a:rPr lang="en-US" dirty="0"/>
              <a:t>State the tools you have used​</a:t>
            </a:r>
          </a:p>
          <a:p>
            <a:pPr fontAlgn="base"/>
            <a:r>
              <a:rPr lang="en-US" dirty="0"/>
              <a:t>Record the actions you have taken to resolve the issue​</a:t>
            </a:r>
          </a:p>
          <a:p>
            <a:pPr lvl="1" fontAlgn="base"/>
            <a:r>
              <a:rPr lang="en-US" dirty="0"/>
              <a:t>i.e. Replaced hard disc, updated drivers, reinstalled software etc.​</a:t>
            </a:r>
          </a:p>
          <a:p>
            <a:pPr fontAlgn="base"/>
            <a:r>
              <a:rPr lang="en-US" dirty="0"/>
              <a:t>Note the product specification of any new software or hardware​</a:t>
            </a:r>
          </a:p>
          <a:p>
            <a:pPr lvl="1" fontAlgn="base"/>
            <a:r>
              <a:rPr lang="en-US" dirty="0"/>
              <a:t>So if it is faulty you can let the supplier know​</a:t>
            </a:r>
          </a:p>
          <a:p>
            <a:pPr fontAlgn="base"/>
            <a:r>
              <a:rPr lang="en-US" dirty="0"/>
              <a:t>Record the time taken and costs</a:t>
            </a:r>
          </a:p>
          <a:p>
            <a:endParaRPr lang="en-GB" dirty="0"/>
          </a:p>
        </p:txBody>
      </p:sp>
      <p:sp>
        <p:nvSpPr>
          <p:cNvPr id="3" name="Title 2">
            <a:extLst>
              <a:ext uri="{FF2B5EF4-FFF2-40B4-BE49-F238E27FC236}">
                <a16:creationId xmlns:a16="http://schemas.microsoft.com/office/drawing/2014/main" id="{E003BD10-E788-4100-84A1-C21222099DE7}"/>
              </a:ext>
            </a:extLst>
          </p:cNvPr>
          <p:cNvSpPr>
            <a:spLocks noGrp="1"/>
          </p:cNvSpPr>
          <p:nvPr>
            <p:ph type="title"/>
          </p:nvPr>
        </p:nvSpPr>
        <p:spPr/>
        <p:txBody>
          <a:bodyPr/>
          <a:lstStyle/>
          <a:p>
            <a:r>
              <a:rPr lang="en-GB" dirty="0"/>
              <a:t>WHAT TO DO?​</a:t>
            </a:r>
          </a:p>
        </p:txBody>
      </p:sp>
    </p:spTree>
    <p:extLst>
      <p:ext uri="{BB962C8B-B14F-4D97-AF65-F5344CB8AC3E}">
        <p14:creationId xmlns:p14="http://schemas.microsoft.com/office/powerpoint/2010/main" val="17203682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AFF95E-EF62-4FCE-805D-19A3FBB9A046}"/>
              </a:ext>
            </a:extLst>
          </p:cNvPr>
          <p:cNvSpPr>
            <a:spLocks noGrp="1"/>
          </p:cNvSpPr>
          <p:nvPr>
            <p:ph idx="1"/>
          </p:nvPr>
        </p:nvSpPr>
        <p:spPr/>
        <p:txBody>
          <a:bodyPr/>
          <a:lstStyle/>
          <a:p>
            <a:pPr fontAlgn="base"/>
            <a:r>
              <a:rPr lang="en-GB" dirty="0"/>
              <a:t>When errors occur, the event viewer is updated with information about it:</a:t>
            </a:r>
            <a:r>
              <a:rPr lang="en-US" dirty="0"/>
              <a:t>​</a:t>
            </a:r>
          </a:p>
          <a:p>
            <a:pPr lvl="1" fontAlgn="base"/>
            <a:r>
              <a:rPr lang="en-GB" dirty="0"/>
              <a:t>What the problem is</a:t>
            </a:r>
            <a:r>
              <a:rPr lang="en-US" dirty="0"/>
              <a:t>​</a:t>
            </a:r>
          </a:p>
          <a:p>
            <a:pPr lvl="1" fontAlgn="base"/>
            <a:r>
              <a:rPr lang="en-GB" dirty="0"/>
              <a:t>Date and time</a:t>
            </a:r>
            <a:r>
              <a:rPr lang="en-US" dirty="0"/>
              <a:t>​</a:t>
            </a:r>
          </a:p>
          <a:p>
            <a:pPr lvl="1" fontAlgn="base"/>
            <a:r>
              <a:rPr lang="en-GB" dirty="0"/>
              <a:t>The seriousness of the problem</a:t>
            </a:r>
            <a:r>
              <a:rPr lang="en-US" dirty="0"/>
              <a:t>​</a:t>
            </a:r>
          </a:p>
          <a:p>
            <a:pPr lvl="1" fontAlgn="base"/>
            <a:r>
              <a:rPr lang="en-GB" dirty="0"/>
              <a:t>What caused it</a:t>
            </a:r>
            <a:r>
              <a:rPr lang="en-US" dirty="0"/>
              <a:t>​</a:t>
            </a:r>
          </a:p>
          <a:p>
            <a:pPr lvl="1" fontAlgn="base"/>
            <a:r>
              <a:rPr lang="en-GB" dirty="0"/>
              <a:t>An event ID number</a:t>
            </a:r>
            <a:r>
              <a:rPr lang="en-US" dirty="0"/>
              <a:t>​</a:t>
            </a:r>
          </a:p>
          <a:p>
            <a:pPr lvl="1" fontAlgn="base"/>
            <a:r>
              <a:rPr lang="en-GB" dirty="0"/>
              <a:t>Who was logged on at the time</a:t>
            </a:r>
            <a:endParaRPr lang="en-US" dirty="0"/>
          </a:p>
          <a:p>
            <a:endParaRPr lang="en-GB" dirty="0"/>
          </a:p>
        </p:txBody>
      </p:sp>
      <p:sp>
        <p:nvSpPr>
          <p:cNvPr id="3" name="Title 2">
            <a:extLst>
              <a:ext uri="{FF2B5EF4-FFF2-40B4-BE49-F238E27FC236}">
                <a16:creationId xmlns:a16="http://schemas.microsoft.com/office/drawing/2014/main" id="{F6C931B7-DD28-43D4-863A-583721AC9A95}"/>
              </a:ext>
            </a:extLst>
          </p:cNvPr>
          <p:cNvSpPr>
            <a:spLocks noGrp="1"/>
          </p:cNvSpPr>
          <p:nvPr>
            <p:ph type="title"/>
          </p:nvPr>
        </p:nvSpPr>
        <p:spPr/>
        <p:txBody>
          <a:bodyPr/>
          <a:lstStyle/>
          <a:p>
            <a:r>
              <a:rPr lang="en-GB" dirty="0"/>
              <a:t>TROUBLESHOOTING TOOL - EVENT VIEWER​</a:t>
            </a:r>
          </a:p>
        </p:txBody>
      </p:sp>
    </p:spTree>
    <p:extLst>
      <p:ext uri="{BB962C8B-B14F-4D97-AF65-F5344CB8AC3E}">
        <p14:creationId xmlns:p14="http://schemas.microsoft.com/office/powerpoint/2010/main" val="21042931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F901A3-1791-4A4B-9E71-5F3740525C96}"/>
              </a:ext>
            </a:extLst>
          </p:cNvPr>
          <p:cNvSpPr>
            <a:spLocks noGrp="1"/>
          </p:cNvSpPr>
          <p:nvPr>
            <p:ph idx="1"/>
          </p:nvPr>
        </p:nvSpPr>
        <p:spPr/>
        <p:txBody>
          <a:bodyPr/>
          <a:lstStyle/>
          <a:p>
            <a:pPr marL="45720" indent="0" fontAlgn="base">
              <a:buNone/>
            </a:pPr>
            <a:r>
              <a:rPr lang="en-GB" dirty="0"/>
              <a:t>May be provided by the hardware manufacturers</a:t>
            </a:r>
            <a:r>
              <a:rPr lang="en-US" dirty="0"/>
              <a:t>​</a:t>
            </a:r>
          </a:p>
          <a:p>
            <a:pPr fontAlgn="base"/>
            <a:r>
              <a:rPr lang="en-GB" dirty="0"/>
              <a:t>Power on Supply Test (POST)</a:t>
            </a:r>
            <a:r>
              <a:rPr lang="en-US" dirty="0"/>
              <a:t>​</a:t>
            </a:r>
          </a:p>
          <a:p>
            <a:pPr fontAlgn="base"/>
            <a:r>
              <a:rPr lang="en-GB" dirty="0"/>
              <a:t>Ping tests</a:t>
            </a:r>
            <a:r>
              <a:rPr lang="en-US" dirty="0"/>
              <a:t>​</a:t>
            </a:r>
          </a:p>
          <a:p>
            <a:pPr fontAlgn="base"/>
            <a:r>
              <a:rPr lang="en-GB" dirty="0"/>
              <a:t>Ipconfig/Ifconfig</a:t>
            </a:r>
            <a:r>
              <a:rPr lang="en-US" dirty="0"/>
              <a:t>​</a:t>
            </a:r>
          </a:p>
          <a:p>
            <a:pPr fontAlgn="base"/>
            <a:r>
              <a:rPr lang="en-GB" dirty="0" err="1"/>
              <a:t>Nslookup</a:t>
            </a:r>
            <a:endParaRPr lang="en-GB" dirty="0"/>
          </a:p>
          <a:p>
            <a:endParaRPr lang="en-GB" dirty="0"/>
          </a:p>
        </p:txBody>
      </p:sp>
      <p:sp>
        <p:nvSpPr>
          <p:cNvPr id="3" name="Title 2">
            <a:extLst>
              <a:ext uri="{FF2B5EF4-FFF2-40B4-BE49-F238E27FC236}">
                <a16:creationId xmlns:a16="http://schemas.microsoft.com/office/drawing/2014/main" id="{47ABC9CD-BE7D-46B2-B86A-69F68A010641}"/>
              </a:ext>
            </a:extLst>
          </p:cNvPr>
          <p:cNvSpPr>
            <a:spLocks noGrp="1"/>
          </p:cNvSpPr>
          <p:nvPr>
            <p:ph type="title"/>
          </p:nvPr>
        </p:nvSpPr>
        <p:spPr/>
        <p:txBody>
          <a:bodyPr/>
          <a:lstStyle/>
          <a:p>
            <a:r>
              <a:rPr lang="en-GB" dirty="0"/>
              <a:t>SELF TEST PROGRAMS​</a:t>
            </a:r>
          </a:p>
        </p:txBody>
      </p:sp>
    </p:spTree>
    <p:extLst>
      <p:ext uri="{BB962C8B-B14F-4D97-AF65-F5344CB8AC3E}">
        <p14:creationId xmlns:p14="http://schemas.microsoft.com/office/powerpoint/2010/main" val="40785571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0A7CC4-6A36-4D28-98E8-AC062E09899C}"/>
              </a:ext>
            </a:extLst>
          </p:cNvPr>
          <p:cNvSpPr>
            <a:spLocks noGrp="1"/>
          </p:cNvSpPr>
          <p:nvPr>
            <p:ph idx="1"/>
          </p:nvPr>
        </p:nvSpPr>
        <p:spPr/>
        <p:txBody>
          <a:bodyPr/>
          <a:lstStyle/>
          <a:p>
            <a:pPr fontAlgn="base"/>
            <a:r>
              <a:rPr lang="en-GB" sz="1800" dirty="0"/>
              <a:t>A function of the BIOS for a particular computer</a:t>
            </a:r>
            <a:r>
              <a:rPr lang="en-US" sz="1800" dirty="0"/>
              <a:t>​</a:t>
            </a:r>
          </a:p>
          <a:p>
            <a:pPr fontAlgn="base"/>
            <a:r>
              <a:rPr lang="en-GB" sz="1800" dirty="0"/>
              <a:t>It checks memory, power supply, hardware, CPU, BIOS and heat/cooling</a:t>
            </a:r>
            <a:r>
              <a:rPr lang="en-US" sz="1800" dirty="0"/>
              <a:t>​</a:t>
            </a:r>
          </a:p>
          <a:p>
            <a:pPr marL="45720" indent="0" fontAlgn="base">
              <a:buNone/>
            </a:pPr>
            <a:endParaRPr lang="en-GB" sz="1800" dirty="0"/>
          </a:p>
          <a:p>
            <a:pPr marL="45720" indent="0" fontAlgn="base">
              <a:buNone/>
            </a:pPr>
            <a:r>
              <a:rPr lang="en-GB" sz="1800" dirty="0"/>
              <a:t>Two types of BIOS-related diagnostic information are provided:</a:t>
            </a:r>
            <a:r>
              <a:rPr lang="en-US" sz="1800" dirty="0"/>
              <a:t>​</a:t>
            </a:r>
          </a:p>
          <a:p>
            <a:pPr fontAlgn="base"/>
            <a:r>
              <a:rPr lang="en-GB" sz="1800" dirty="0"/>
              <a:t>Beep codes</a:t>
            </a:r>
            <a:r>
              <a:rPr lang="en-US" sz="1800" dirty="0"/>
              <a:t>​</a:t>
            </a:r>
          </a:p>
          <a:p>
            <a:pPr lvl="1" fontAlgn="base"/>
            <a:r>
              <a:rPr lang="en-GB" sz="1600" dirty="0"/>
              <a:t>One beep means that all is well from the motherboard as the CPU is functioning</a:t>
            </a:r>
            <a:r>
              <a:rPr lang="en-US" sz="1600" dirty="0"/>
              <a:t>​</a:t>
            </a:r>
          </a:p>
          <a:p>
            <a:pPr lvl="1" fontAlgn="base"/>
            <a:r>
              <a:rPr lang="en-GB" sz="1600" dirty="0"/>
              <a:t>More than one beep means there is an error</a:t>
            </a:r>
            <a:r>
              <a:rPr lang="en-US" sz="1600" dirty="0"/>
              <a:t>​</a:t>
            </a:r>
          </a:p>
          <a:p>
            <a:pPr lvl="1" fontAlgn="base"/>
            <a:r>
              <a:rPr lang="en-GB" sz="1600" dirty="0"/>
              <a:t>Each BIOS has its own set of beep codes which can be downloaded from the manufacturers website to identify a particular error</a:t>
            </a:r>
            <a:r>
              <a:rPr lang="en-US" sz="1600" dirty="0"/>
              <a:t>​</a:t>
            </a:r>
          </a:p>
          <a:p>
            <a:pPr fontAlgn="base"/>
            <a:r>
              <a:rPr lang="en-GB" sz="1800" dirty="0"/>
              <a:t>POST codes</a:t>
            </a:r>
            <a:r>
              <a:rPr lang="en-US" sz="1800" dirty="0"/>
              <a:t>​</a:t>
            </a:r>
          </a:p>
          <a:p>
            <a:pPr lvl="1" fontAlgn="base"/>
            <a:r>
              <a:rPr lang="en-GB" sz="1600" dirty="0"/>
              <a:t>A visual, two-characters read out of the stage that the POST is at​</a:t>
            </a:r>
          </a:p>
          <a:p>
            <a:endParaRPr lang="en-GB" dirty="0"/>
          </a:p>
        </p:txBody>
      </p:sp>
      <p:sp>
        <p:nvSpPr>
          <p:cNvPr id="3" name="Title 2">
            <a:extLst>
              <a:ext uri="{FF2B5EF4-FFF2-40B4-BE49-F238E27FC236}">
                <a16:creationId xmlns:a16="http://schemas.microsoft.com/office/drawing/2014/main" id="{BD2F2ACD-2017-49D7-A951-99411D1F3C9A}"/>
              </a:ext>
            </a:extLst>
          </p:cNvPr>
          <p:cNvSpPr>
            <a:spLocks noGrp="1"/>
          </p:cNvSpPr>
          <p:nvPr>
            <p:ph type="title"/>
          </p:nvPr>
        </p:nvSpPr>
        <p:spPr/>
        <p:txBody>
          <a:bodyPr/>
          <a:lstStyle/>
          <a:p>
            <a:r>
              <a:rPr lang="en-US" dirty="0"/>
              <a:t>POWER ON SUPPLY TEST (POST)​</a:t>
            </a:r>
            <a:endParaRPr lang="en-GB" dirty="0"/>
          </a:p>
        </p:txBody>
      </p:sp>
    </p:spTree>
    <p:extLst>
      <p:ext uri="{BB962C8B-B14F-4D97-AF65-F5344CB8AC3E}">
        <p14:creationId xmlns:p14="http://schemas.microsoft.com/office/powerpoint/2010/main" val="40533799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D6F133-1170-4862-9DD0-FB13166F8324}"/>
              </a:ext>
            </a:extLst>
          </p:cNvPr>
          <p:cNvSpPr>
            <a:spLocks noGrp="1"/>
          </p:cNvSpPr>
          <p:nvPr>
            <p:ph idx="1"/>
          </p:nvPr>
        </p:nvSpPr>
        <p:spPr/>
        <p:txBody>
          <a:bodyPr/>
          <a:lstStyle/>
          <a:p>
            <a:pPr fontAlgn="base"/>
            <a:r>
              <a:rPr lang="en-GB" dirty="0"/>
              <a:t>Ping tests the connectivity between the requesting host and the destination host</a:t>
            </a:r>
            <a:r>
              <a:rPr lang="en-US" dirty="0"/>
              <a:t>​</a:t>
            </a:r>
          </a:p>
          <a:p>
            <a:pPr fontAlgn="base"/>
            <a:r>
              <a:rPr lang="en-GB" dirty="0"/>
              <a:t>It uses the Internet Control Message Protocol (ICMP) to send an echo request message to the destination host and listens for a response called the echo reply message</a:t>
            </a:r>
            <a:r>
              <a:rPr lang="en-US" dirty="0"/>
              <a:t>​</a:t>
            </a:r>
          </a:p>
          <a:p>
            <a:pPr fontAlgn="base"/>
            <a:r>
              <a:rPr lang="en-GB" dirty="0"/>
              <a:t>A response shows that the host can be reached</a:t>
            </a:r>
            <a:r>
              <a:rPr lang="en-US" dirty="0"/>
              <a:t>​</a:t>
            </a:r>
          </a:p>
          <a:p>
            <a:pPr marL="45720" indent="0" fontAlgn="base">
              <a:buNone/>
            </a:pPr>
            <a:endParaRPr lang="en-GB" dirty="0"/>
          </a:p>
          <a:p>
            <a:pPr fontAlgn="base"/>
            <a:r>
              <a:rPr lang="en-GB" dirty="0"/>
              <a:t>Troubleshooting - This procedure can be repeated with different hosts until the source of the problem is identified</a:t>
            </a:r>
            <a:r>
              <a:rPr lang="en-US" dirty="0"/>
              <a:t>​</a:t>
            </a:r>
          </a:p>
        </p:txBody>
      </p:sp>
      <p:sp>
        <p:nvSpPr>
          <p:cNvPr id="3" name="Title 2">
            <a:extLst>
              <a:ext uri="{FF2B5EF4-FFF2-40B4-BE49-F238E27FC236}">
                <a16:creationId xmlns:a16="http://schemas.microsoft.com/office/drawing/2014/main" id="{57A77686-04B9-4C54-BA54-76C135B6B3B1}"/>
              </a:ext>
            </a:extLst>
          </p:cNvPr>
          <p:cNvSpPr>
            <a:spLocks noGrp="1"/>
          </p:cNvSpPr>
          <p:nvPr>
            <p:ph type="title"/>
          </p:nvPr>
        </p:nvSpPr>
        <p:spPr/>
        <p:txBody>
          <a:bodyPr/>
          <a:lstStyle/>
          <a:p>
            <a:r>
              <a:rPr lang="en-GB" dirty="0"/>
              <a:t>PING​</a:t>
            </a:r>
          </a:p>
        </p:txBody>
      </p:sp>
    </p:spTree>
    <p:extLst>
      <p:ext uri="{BB962C8B-B14F-4D97-AF65-F5344CB8AC3E}">
        <p14:creationId xmlns:p14="http://schemas.microsoft.com/office/powerpoint/2010/main" val="19005947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5FDCBE-EC2A-4920-BFD1-667307298606}"/>
              </a:ext>
            </a:extLst>
          </p:cNvPr>
          <p:cNvSpPr>
            <a:spLocks noGrp="1"/>
          </p:cNvSpPr>
          <p:nvPr>
            <p:ph idx="1"/>
          </p:nvPr>
        </p:nvSpPr>
        <p:spPr/>
        <p:txBody>
          <a:bodyPr/>
          <a:lstStyle/>
          <a:p>
            <a:pPr fontAlgn="base"/>
            <a:r>
              <a:rPr lang="en-GB" dirty="0"/>
              <a:t>Identifies the specific IP configuration of the hosts affected by the problem</a:t>
            </a:r>
            <a:r>
              <a:rPr lang="en-US" dirty="0"/>
              <a:t>​</a:t>
            </a:r>
          </a:p>
          <a:p>
            <a:pPr fontAlgn="base"/>
            <a:r>
              <a:rPr lang="en-GB" dirty="0"/>
              <a:t>Especially useful where dynamic addressing is used and the IP address of each host can change</a:t>
            </a:r>
            <a:endParaRPr lang="en-US" dirty="0"/>
          </a:p>
          <a:p>
            <a:endParaRPr lang="en-GB" dirty="0"/>
          </a:p>
        </p:txBody>
      </p:sp>
      <p:sp>
        <p:nvSpPr>
          <p:cNvPr id="3" name="Title 2">
            <a:extLst>
              <a:ext uri="{FF2B5EF4-FFF2-40B4-BE49-F238E27FC236}">
                <a16:creationId xmlns:a16="http://schemas.microsoft.com/office/drawing/2014/main" id="{3403E918-BB44-40EB-AF8E-0B91A35B4D6C}"/>
              </a:ext>
            </a:extLst>
          </p:cNvPr>
          <p:cNvSpPr>
            <a:spLocks noGrp="1"/>
          </p:cNvSpPr>
          <p:nvPr>
            <p:ph type="title"/>
          </p:nvPr>
        </p:nvSpPr>
        <p:spPr/>
        <p:txBody>
          <a:bodyPr/>
          <a:lstStyle/>
          <a:p>
            <a:r>
              <a:rPr lang="en-GB" dirty="0"/>
              <a:t>IPCONFIG/IFCONFIG​</a:t>
            </a:r>
          </a:p>
        </p:txBody>
      </p:sp>
    </p:spTree>
    <p:extLst>
      <p:ext uri="{BB962C8B-B14F-4D97-AF65-F5344CB8AC3E}">
        <p14:creationId xmlns:p14="http://schemas.microsoft.com/office/powerpoint/2010/main" val="18163589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939CC1-075C-4520-9F10-4FD5C4F3DBE1}"/>
              </a:ext>
            </a:extLst>
          </p:cNvPr>
          <p:cNvSpPr>
            <a:spLocks noGrp="1"/>
          </p:cNvSpPr>
          <p:nvPr>
            <p:ph idx="1"/>
          </p:nvPr>
        </p:nvSpPr>
        <p:spPr/>
        <p:txBody>
          <a:bodyPr/>
          <a:lstStyle/>
          <a:p>
            <a:pPr fontAlgn="base"/>
            <a:r>
              <a:rPr lang="en-GB" dirty="0"/>
              <a:t>Aids the diagnosis of issues with dynamic name systems (DNS) addresses</a:t>
            </a:r>
            <a:r>
              <a:rPr lang="en-US" dirty="0"/>
              <a:t>​</a:t>
            </a:r>
          </a:p>
          <a:p>
            <a:pPr fontAlgn="base"/>
            <a:r>
              <a:rPr lang="en-GB" dirty="0"/>
              <a:t>Looks up the IP addresses associated with a particular domain name such as bbc.co.uk</a:t>
            </a:r>
            <a:r>
              <a:rPr lang="en-US" dirty="0"/>
              <a:t>​</a:t>
            </a:r>
          </a:p>
          <a:p>
            <a:pPr fontAlgn="base"/>
            <a:r>
              <a:rPr lang="en-GB" dirty="0"/>
              <a:t>If the utility can’t determine this information then there is a DNS issue</a:t>
            </a:r>
            <a:r>
              <a:rPr lang="en-US" dirty="0"/>
              <a:t>​</a:t>
            </a:r>
          </a:p>
          <a:p>
            <a:pPr fontAlgn="base"/>
            <a:r>
              <a:rPr lang="en-GB" dirty="0"/>
              <a:t>Can also query DNS servers to find out if there is an issue with the default DNS server</a:t>
            </a:r>
            <a:endParaRPr lang="en-US" dirty="0"/>
          </a:p>
          <a:p>
            <a:endParaRPr lang="en-GB" dirty="0"/>
          </a:p>
        </p:txBody>
      </p:sp>
      <p:sp>
        <p:nvSpPr>
          <p:cNvPr id="3" name="Title 2">
            <a:extLst>
              <a:ext uri="{FF2B5EF4-FFF2-40B4-BE49-F238E27FC236}">
                <a16:creationId xmlns:a16="http://schemas.microsoft.com/office/drawing/2014/main" id="{74252662-E06F-4B1B-8A6C-6EFDA447B67A}"/>
              </a:ext>
            </a:extLst>
          </p:cNvPr>
          <p:cNvSpPr>
            <a:spLocks noGrp="1"/>
          </p:cNvSpPr>
          <p:nvPr>
            <p:ph type="title"/>
          </p:nvPr>
        </p:nvSpPr>
        <p:spPr/>
        <p:txBody>
          <a:bodyPr/>
          <a:lstStyle/>
          <a:p>
            <a:r>
              <a:rPr lang="en-GB" dirty="0"/>
              <a:t>NSLOOKUP​</a:t>
            </a:r>
          </a:p>
        </p:txBody>
      </p:sp>
    </p:spTree>
    <p:extLst>
      <p:ext uri="{BB962C8B-B14F-4D97-AF65-F5344CB8AC3E}">
        <p14:creationId xmlns:p14="http://schemas.microsoft.com/office/powerpoint/2010/main" val="479139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E9D885-164D-4834-955C-5FCFEA030015}"/>
              </a:ext>
            </a:extLst>
          </p:cNvPr>
          <p:cNvSpPr>
            <a:spLocks noGrp="1"/>
          </p:cNvSpPr>
          <p:nvPr>
            <p:ph idx="1"/>
          </p:nvPr>
        </p:nvSpPr>
        <p:spPr/>
        <p:txBody>
          <a:bodyPr/>
          <a:lstStyle/>
          <a:p>
            <a:pPr fontAlgn="base"/>
            <a:r>
              <a:rPr lang="en-GB" dirty="0"/>
              <a:t>Available from third parties</a:t>
            </a:r>
            <a:r>
              <a:rPr lang="en-US" dirty="0"/>
              <a:t>​</a:t>
            </a:r>
          </a:p>
          <a:p>
            <a:pPr fontAlgn="base"/>
            <a:r>
              <a:rPr lang="en-GB" dirty="0"/>
              <a:t>Some are free and others require payment</a:t>
            </a:r>
            <a:r>
              <a:rPr lang="en-US" dirty="0"/>
              <a:t>​</a:t>
            </a:r>
          </a:p>
          <a:p>
            <a:pPr fontAlgn="base"/>
            <a:r>
              <a:rPr lang="en-GB" dirty="0"/>
              <a:t>They include memory testers</a:t>
            </a:r>
            <a:endParaRPr lang="en-US" dirty="0"/>
          </a:p>
          <a:p>
            <a:endParaRPr lang="en-GB" dirty="0"/>
          </a:p>
        </p:txBody>
      </p:sp>
      <p:sp>
        <p:nvSpPr>
          <p:cNvPr id="3" name="Title 2">
            <a:extLst>
              <a:ext uri="{FF2B5EF4-FFF2-40B4-BE49-F238E27FC236}">
                <a16:creationId xmlns:a16="http://schemas.microsoft.com/office/drawing/2014/main" id="{8D130D8A-FAAB-4E25-A890-07C6D8522938}"/>
              </a:ext>
            </a:extLst>
          </p:cNvPr>
          <p:cNvSpPr>
            <a:spLocks noGrp="1"/>
          </p:cNvSpPr>
          <p:nvPr>
            <p:ph type="title"/>
          </p:nvPr>
        </p:nvSpPr>
        <p:spPr/>
        <p:txBody>
          <a:bodyPr/>
          <a:lstStyle/>
          <a:p>
            <a:r>
              <a:rPr lang="en-GB" dirty="0"/>
              <a:t>DIAGNOSTIC SOFTWARE​</a:t>
            </a:r>
          </a:p>
        </p:txBody>
      </p:sp>
      <p:pic>
        <p:nvPicPr>
          <p:cNvPr id="35842" name="Picture 2">
            <a:extLst>
              <a:ext uri="{FF2B5EF4-FFF2-40B4-BE49-F238E27FC236}">
                <a16:creationId xmlns:a16="http://schemas.microsoft.com/office/drawing/2014/main" id="{4D7B38B8-B76F-4D56-B568-6B194B983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4215" y="3331518"/>
            <a:ext cx="4338034" cy="3102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747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BA1328-9A97-447A-B4E5-3F6137A39522}"/>
              </a:ext>
            </a:extLst>
          </p:cNvPr>
          <p:cNvSpPr>
            <a:spLocks noGrp="1"/>
          </p:cNvSpPr>
          <p:nvPr>
            <p:ph idx="1"/>
          </p:nvPr>
        </p:nvSpPr>
        <p:spPr/>
        <p:txBody>
          <a:bodyPr/>
          <a:lstStyle/>
          <a:p>
            <a:r>
              <a:rPr lang="en-GB" dirty="0"/>
              <a:t>Label each of the inputs and outputs in the U1T1 Hardware booklet: </a:t>
            </a:r>
            <a:br>
              <a:rPr lang="en-GB" dirty="0"/>
            </a:br>
            <a:br>
              <a:rPr lang="en-GB" dirty="0"/>
            </a:br>
            <a:r>
              <a:rPr lang="en-GB" dirty="0"/>
              <a:t>Inputs: Scanner, Webcam, Microphone, Mouse, Keyboard, touch-screen, Stylus</a:t>
            </a:r>
            <a:br>
              <a:rPr lang="en-GB" dirty="0"/>
            </a:br>
            <a:br>
              <a:rPr lang="en-GB" dirty="0"/>
            </a:br>
            <a:r>
              <a:rPr lang="en-GB" dirty="0"/>
              <a:t>Outputs: Printer, Monitor, Speakers, LED Lights, Plotter.</a:t>
            </a:r>
            <a:br>
              <a:rPr lang="en-GB" dirty="0"/>
            </a:br>
            <a:br>
              <a:rPr lang="en-GB" dirty="0"/>
            </a:br>
            <a:r>
              <a:rPr lang="en-GB" dirty="0"/>
              <a:t>Communication Devices: VoIP Phone, Tablet, Mobile Phone, Braille Keyboard</a:t>
            </a:r>
          </a:p>
          <a:p>
            <a:endParaRPr lang="en-GB" dirty="0"/>
          </a:p>
          <a:p>
            <a:r>
              <a:rPr lang="en-GB" dirty="0"/>
              <a:t>For each consider the purpose and add a benefit/limitation.  </a:t>
            </a:r>
          </a:p>
        </p:txBody>
      </p:sp>
      <p:sp>
        <p:nvSpPr>
          <p:cNvPr id="3" name="Title 2">
            <a:extLst>
              <a:ext uri="{FF2B5EF4-FFF2-40B4-BE49-F238E27FC236}">
                <a16:creationId xmlns:a16="http://schemas.microsoft.com/office/drawing/2014/main" id="{B80FBB2A-480A-4EA2-B6D5-C9DEF2B31665}"/>
              </a:ext>
            </a:extLst>
          </p:cNvPr>
          <p:cNvSpPr>
            <a:spLocks noGrp="1"/>
          </p:cNvSpPr>
          <p:nvPr>
            <p:ph type="title"/>
          </p:nvPr>
        </p:nvSpPr>
        <p:spPr/>
        <p:txBody>
          <a:bodyPr/>
          <a:lstStyle/>
          <a:p>
            <a:r>
              <a:rPr lang="en-GB"/>
              <a:t>Task 1</a:t>
            </a:r>
          </a:p>
        </p:txBody>
      </p:sp>
    </p:spTree>
    <p:extLst>
      <p:ext uri="{BB962C8B-B14F-4D97-AF65-F5344CB8AC3E}">
        <p14:creationId xmlns:p14="http://schemas.microsoft.com/office/powerpoint/2010/main" val="21011123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A631D8-08C8-4884-A669-D2ED5E1BED2B}"/>
              </a:ext>
            </a:extLst>
          </p:cNvPr>
          <p:cNvSpPr>
            <a:spLocks noGrp="1"/>
          </p:cNvSpPr>
          <p:nvPr>
            <p:ph idx="1"/>
          </p:nvPr>
        </p:nvSpPr>
        <p:spPr/>
        <p:txBody>
          <a:bodyPr/>
          <a:lstStyle/>
          <a:p>
            <a:pPr fontAlgn="base"/>
            <a:r>
              <a:rPr lang="en-GB" dirty="0"/>
              <a:t>Slide 16 in the U1T1 Hardware Student Booklet</a:t>
            </a:r>
            <a:r>
              <a:rPr lang="en-US" dirty="0"/>
              <a:t>​</a:t>
            </a:r>
          </a:p>
          <a:p>
            <a:pPr fontAlgn="base"/>
            <a:r>
              <a:rPr lang="en-GB" dirty="0"/>
              <a:t>May need to copy/paste each one onto a different slide</a:t>
            </a:r>
            <a:r>
              <a:rPr lang="en-US" dirty="0"/>
              <a:t>​</a:t>
            </a:r>
          </a:p>
          <a:p>
            <a:pPr fontAlgn="base"/>
            <a:r>
              <a:rPr lang="en-GB" dirty="0"/>
              <a:t>Research and answer each of these questions</a:t>
            </a:r>
            <a:r>
              <a:rPr lang="en-US" dirty="0"/>
              <a:t>​</a:t>
            </a:r>
          </a:p>
          <a:p>
            <a:endParaRPr lang="en-GB" dirty="0"/>
          </a:p>
        </p:txBody>
      </p:sp>
      <p:sp>
        <p:nvSpPr>
          <p:cNvPr id="3" name="Title 2">
            <a:extLst>
              <a:ext uri="{FF2B5EF4-FFF2-40B4-BE49-F238E27FC236}">
                <a16:creationId xmlns:a16="http://schemas.microsoft.com/office/drawing/2014/main" id="{7EFB6D25-4724-4861-8B10-29CC1F346CB9}"/>
              </a:ext>
            </a:extLst>
          </p:cNvPr>
          <p:cNvSpPr>
            <a:spLocks noGrp="1"/>
          </p:cNvSpPr>
          <p:nvPr>
            <p:ph type="title"/>
          </p:nvPr>
        </p:nvSpPr>
        <p:spPr/>
        <p:txBody>
          <a:bodyPr/>
          <a:lstStyle/>
          <a:p>
            <a:r>
              <a:rPr lang="en-GB" dirty="0"/>
              <a:t>TASK 1​</a:t>
            </a:r>
          </a:p>
        </p:txBody>
      </p:sp>
      <p:pic>
        <p:nvPicPr>
          <p:cNvPr id="36866" name="Picture 2">
            <a:extLst>
              <a:ext uri="{FF2B5EF4-FFF2-40B4-BE49-F238E27FC236}">
                <a16:creationId xmlns:a16="http://schemas.microsoft.com/office/drawing/2014/main" id="{F37D5E81-8333-4F00-A79E-F298868243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5907" y="3538356"/>
            <a:ext cx="4726341" cy="300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2648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0FC936C-FB39-495B-A960-1CBB7F070A18}"/>
              </a:ext>
            </a:extLst>
          </p:cNvPr>
          <p:cNvSpPr>
            <a:spLocks noGrp="1"/>
          </p:cNvSpPr>
          <p:nvPr>
            <p:ph type="subTitle" idx="1"/>
          </p:nvPr>
        </p:nvSpPr>
        <p:spPr/>
        <p:txBody>
          <a:bodyPr/>
          <a:lstStyle/>
          <a:p>
            <a:endParaRPr lang="en-GB"/>
          </a:p>
        </p:txBody>
      </p:sp>
      <p:sp>
        <p:nvSpPr>
          <p:cNvPr id="4" name="Title 3">
            <a:extLst>
              <a:ext uri="{FF2B5EF4-FFF2-40B4-BE49-F238E27FC236}">
                <a16:creationId xmlns:a16="http://schemas.microsoft.com/office/drawing/2014/main" id="{3DD3CC1E-9C64-4D99-9104-34E0C3372A7B}"/>
              </a:ext>
            </a:extLst>
          </p:cNvPr>
          <p:cNvSpPr>
            <a:spLocks noGrp="1"/>
          </p:cNvSpPr>
          <p:nvPr>
            <p:ph type="title"/>
          </p:nvPr>
        </p:nvSpPr>
        <p:spPr/>
        <p:txBody>
          <a:bodyPr/>
          <a:lstStyle/>
          <a:p>
            <a:r>
              <a:rPr lang="en-GB" dirty="0"/>
              <a:t>Lesson 7 - Units of measurement</a:t>
            </a:r>
          </a:p>
        </p:txBody>
      </p:sp>
    </p:spTree>
    <p:extLst>
      <p:ext uri="{BB962C8B-B14F-4D97-AF65-F5344CB8AC3E}">
        <p14:creationId xmlns:p14="http://schemas.microsoft.com/office/powerpoint/2010/main" val="3847079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D745A6-E458-4601-B382-70CD1269FC64}"/>
              </a:ext>
            </a:extLst>
          </p:cNvPr>
          <p:cNvSpPr>
            <a:spLocks noGrp="1"/>
          </p:cNvSpPr>
          <p:nvPr>
            <p:ph idx="1"/>
          </p:nvPr>
        </p:nvSpPr>
        <p:spPr/>
        <p:txBody>
          <a:bodyPr/>
          <a:lstStyle/>
          <a:p>
            <a:r>
              <a:rPr lang="en-GB" dirty="0"/>
              <a:t>Research and define the key terms and place in size order (Slide 18)</a:t>
            </a:r>
          </a:p>
        </p:txBody>
      </p:sp>
      <p:sp>
        <p:nvSpPr>
          <p:cNvPr id="3" name="Title 2">
            <a:extLst>
              <a:ext uri="{FF2B5EF4-FFF2-40B4-BE49-F238E27FC236}">
                <a16:creationId xmlns:a16="http://schemas.microsoft.com/office/drawing/2014/main" id="{C31C924A-3429-4F6A-AB4D-DBD540A48580}"/>
              </a:ext>
            </a:extLst>
          </p:cNvPr>
          <p:cNvSpPr>
            <a:spLocks noGrp="1"/>
          </p:cNvSpPr>
          <p:nvPr>
            <p:ph type="title"/>
          </p:nvPr>
        </p:nvSpPr>
        <p:spPr/>
        <p:txBody>
          <a:bodyPr/>
          <a:lstStyle/>
          <a:p>
            <a:endParaRPr lang="en-GB"/>
          </a:p>
        </p:txBody>
      </p:sp>
      <p:pic>
        <p:nvPicPr>
          <p:cNvPr id="37890" name="Picture 2">
            <a:extLst>
              <a:ext uri="{FF2B5EF4-FFF2-40B4-BE49-F238E27FC236}">
                <a16:creationId xmlns:a16="http://schemas.microsoft.com/office/drawing/2014/main" id="{875EA216-904A-48DC-916B-2780B2538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426" y="3283711"/>
            <a:ext cx="4873147" cy="3232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6807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B4AC30-8DE6-4B78-8169-4C19C963A198}"/>
              </a:ext>
            </a:extLst>
          </p:cNvPr>
          <p:cNvSpPr>
            <a:spLocks noGrp="1"/>
          </p:cNvSpPr>
          <p:nvPr>
            <p:ph idx="1"/>
          </p:nvPr>
        </p:nvSpPr>
        <p:spPr/>
        <p:txBody>
          <a:bodyPr/>
          <a:lstStyle/>
          <a:p>
            <a:pPr fontAlgn="base"/>
            <a:r>
              <a:rPr lang="en-GB" dirty="0"/>
              <a:t>1 or 0 = bit (short for binary digit)</a:t>
            </a:r>
            <a:r>
              <a:rPr lang="en-US" dirty="0"/>
              <a:t>​</a:t>
            </a:r>
          </a:p>
          <a:p>
            <a:pPr fontAlgn="base"/>
            <a:r>
              <a:rPr lang="en-GB" dirty="0"/>
              <a:t>1010 = nibble</a:t>
            </a:r>
            <a:r>
              <a:rPr lang="en-US" dirty="0"/>
              <a:t>​</a:t>
            </a:r>
          </a:p>
          <a:p>
            <a:pPr fontAlgn="base"/>
            <a:r>
              <a:rPr lang="en-GB" dirty="0"/>
              <a:t>10101010 = byte</a:t>
            </a:r>
            <a:r>
              <a:rPr lang="en-US" dirty="0"/>
              <a:t>​</a:t>
            </a:r>
          </a:p>
          <a:p>
            <a:pPr marL="45720" indent="0" fontAlgn="base">
              <a:buNone/>
            </a:pPr>
            <a:endParaRPr lang="en-GB" dirty="0"/>
          </a:p>
          <a:p>
            <a:pPr marL="45720" indent="0" fontAlgn="base">
              <a:buNone/>
            </a:pPr>
            <a:endParaRPr lang="en-GB" dirty="0"/>
          </a:p>
          <a:p>
            <a:pPr marL="45720" indent="0" fontAlgn="base">
              <a:buNone/>
            </a:pPr>
            <a:endParaRPr lang="en-GB" dirty="0"/>
          </a:p>
          <a:p>
            <a:pPr marL="45720" indent="0" fontAlgn="base">
              <a:buNone/>
            </a:pPr>
            <a:endParaRPr lang="en-GB" dirty="0"/>
          </a:p>
          <a:p>
            <a:pPr marL="45720" indent="0" fontAlgn="base">
              <a:buNone/>
            </a:pPr>
            <a:endParaRPr lang="en-GB" dirty="0"/>
          </a:p>
          <a:p>
            <a:pPr marL="45720" indent="0" fontAlgn="base">
              <a:buNone/>
            </a:pPr>
            <a:endParaRPr lang="en-GB" dirty="0"/>
          </a:p>
          <a:p>
            <a:pPr marL="45720" indent="0" fontAlgn="base">
              <a:buNone/>
            </a:pPr>
            <a:r>
              <a:rPr lang="en-GB" dirty="0"/>
              <a:t>You don’t need to know these numbers, but you do need to recognise the names and the number of bytes in powers of 10 and powers of 2</a:t>
            </a:r>
            <a:r>
              <a:rPr lang="en-US" dirty="0"/>
              <a:t>​</a:t>
            </a:r>
          </a:p>
          <a:p>
            <a:pPr marL="45720" indent="0">
              <a:buNone/>
            </a:pPr>
            <a:endParaRPr lang="en-GB" dirty="0"/>
          </a:p>
        </p:txBody>
      </p:sp>
      <p:sp>
        <p:nvSpPr>
          <p:cNvPr id="3" name="Title 2">
            <a:extLst>
              <a:ext uri="{FF2B5EF4-FFF2-40B4-BE49-F238E27FC236}">
                <a16:creationId xmlns:a16="http://schemas.microsoft.com/office/drawing/2014/main" id="{3197F6D8-3D5E-41CC-BC2F-A87FC2F21E20}"/>
              </a:ext>
            </a:extLst>
          </p:cNvPr>
          <p:cNvSpPr>
            <a:spLocks noGrp="1"/>
          </p:cNvSpPr>
          <p:nvPr>
            <p:ph type="title"/>
          </p:nvPr>
        </p:nvSpPr>
        <p:spPr/>
        <p:txBody>
          <a:bodyPr/>
          <a:lstStyle/>
          <a:p>
            <a:r>
              <a:rPr lang="en-GB" dirty="0"/>
              <a:t>What is binary?</a:t>
            </a:r>
          </a:p>
        </p:txBody>
      </p:sp>
      <p:graphicFrame>
        <p:nvGraphicFramePr>
          <p:cNvPr id="4" name="Table 3">
            <a:extLst>
              <a:ext uri="{FF2B5EF4-FFF2-40B4-BE49-F238E27FC236}">
                <a16:creationId xmlns:a16="http://schemas.microsoft.com/office/drawing/2014/main" id="{ECF58209-4C9E-4AC9-8509-BA0C74BF6496}"/>
              </a:ext>
            </a:extLst>
          </p:cNvPr>
          <p:cNvGraphicFramePr>
            <a:graphicFrameLocks noGrp="1"/>
          </p:cNvGraphicFramePr>
          <p:nvPr>
            <p:extLst>
              <p:ext uri="{D42A27DB-BD31-4B8C-83A1-F6EECF244321}">
                <p14:modId xmlns:p14="http://schemas.microsoft.com/office/powerpoint/2010/main" val="1502934185"/>
              </p:ext>
            </p:extLst>
          </p:nvPr>
        </p:nvGraphicFramePr>
        <p:xfrm>
          <a:off x="515916" y="3429936"/>
          <a:ext cx="7886700" cy="2114754"/>
        </p:xfrm>
        <a:graphic>
          <a:graphicData uri="http://schemas.openxmlformats.org/drawingml/2006/table">
            <a:tbl>
              <a:tblPr/>
              <a:tblGrid>
                <a:gridCol w="1971675">
                  <a:extLst>
                    <a:ext uri="{9D8B030D-6E8A-4147-A177-3AD203B41FA5}">
                      <a16:colId xmlns:a16="http://schemas.microsoft.com/office/drawing/2014/main" val="2691932873"/>
                    </a:ext>
                  </a:extLst>
                </a:gridCol>
                <a:gridCol w="1971675">
                  <a:extLst>
                    <a:ext uri="{9D8B030D-6E8A-4147-A177-3AD203B41FA5}">
                      <a16:colId xmlns:a16="http://schemas.microsoft.com/office/drawing/2014/main" val="84394319"/>
                    </a:ext>
                  </a:extLst>
                </a:gridCol>
                <a:gridCol w="1971675">
                  <a:extLst>
                    <a:ext uri="{9D8B030D-6E8A-4147-A177-3AD203B41FA5}">
                      <a16:colId xmlns:a16="http://schemas.microsoft.com/office/drawing/2014/main" val="1819025098"/>
                    </a:ext>
                  </a:extLst>
                </a:gridCol>
                <a:gridCol w="1971675">
                  <a:extLst>
                    <a:ext uri="{9D8B030D-6E8A-4147-A177-3AD203B41FA5}">
                      <a16:colId xmlns:a16="http://schemas.microsoft.com/office/drawing/2014/main" val="2184208114"/>
                    </a:ext>
                  </a:extLst>
                </a:gridCol>
              </a:tblGrid>
              <a:tr h="261727">
                <a:tc gridSpan="2">
                  <a:txBody>
                    <a:bodyPr/>
                    <a:lstStyle/>
                    <a:p>
                      <a:pPr algn="l" fontAlgn="base"/>
                      <a:r>
                        <a:rPr lang="en-GB" sz="1000" b="0" i="0">
                          <a:solidFill>
                            <a:srgbClr val="FFFFFF"/>
                          </a:solidFill>
                          <a:effectLst/>
                          <a:latin typeface="Franklin Gothic Medium" panose="020B0603020102020204" pitchFamily="34" charset="0"/>
                        </a:rPr>
                        <a:t>Decimal values</a:t>
                      </a:r>
                      <a:r>
                        <a:rPr lang="en-GB" sz="1000" b="1" i="0">
                          <a:solidFill>
                            <a:srgbClr val="FFFFFF"/>
                          </a:solidFill>
                          <a:effectLst/>
                          <a:latin typeface="Franklin Gothic Medium" panose="020B0603020102020204" pitchFamily="34" charset="0"/>
                        </a:rPr>
                        <a:t>​</a:t>
                      </a:r>
                      <a:endParaRPr lang="en-GB" sz="1600" b="1" i="0">
                        <a:solidFill>
                          <a:srgbClr val="FFFFFF"/>
                        </a:solidFill>
                        <a:effectLst/>
                      </a:endParaRPr>
                    </a:p>
                  </a:txBody>
                  <a:tcPr marL="83753" marR="83753" marT="41876" marB="418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7146" cap="flat" cmpd="sng" algn="ctr">
                      <a:solidFill>
                        <a:srgbClr val="FFFFFF"/>
                      </a:solidFill>
                      <a:prstDash val="solid"/>
                      <a:round/>
                      <a:headEnd type="none" w="med" len="med"/>
                      <a:tailEnd type="none" w="med" len="med"/>
                    </a:lnB>
                    <a:solidFill>
                      <a:srgbClr val="2DA2BF"/>
                    </a:solidFill>
                  </a:tcPr>
                </a:tc>
                <a:tc hMerge="1">
                  <a:txBody>
                    <a:bodyPr/>
                    <a:lstStyle/>
                    <a:p>
                      <a:endParaRPr lang="en-GB"/>
                    </a:p>
                  </a:txBody>
                  <a:tcPr/>
                </a:tc>
                <a:tc gridSpan="2">
                  <a:txBody>
                    <a:bodyPr/>
                    <a:lstStyle/>
                    <a:p>
                      <a:pPr algn="l" fontAlgn="base"/>
                      <a:r>
                        <a:rPr lang="en-GB" sz="1000" b="0" i="0">
                          <a:solidFill>
                            <a:srgbClr val="FFFFFF"/>
                          </a:solidFill>
                          <a:effectLst/>
                          <a:latin typeface="Franklin Gothic Medium" panose="020B0603020102020204" pitchFamily="34" charset="0"/>
                        </a:rPr>
                        <a:t>Binary values</a:t>
                      </a:r>
                      <a:r>
                        <a:rPr lang="en-GB" sz="1000" b="1" i="0">
                          <a:solidFill>
                            <a:srgbClr val="FFFFFF"/>
                          </a:solidFill>
                          <a:effectLst/>
                          <a:latin typeface="Franklin Gothic Medium" panose="020B0603020102020204" pitchFamily="34" charset="0"/>
                        </a:rPr>
                        <a:t>​</a:t>
                      </a:r>
                      <a:endParaRPr lang="en-GB" sz="1600" b="1" i="0">
                        <a:solidFill>
                          <a:srgbClr val="FFFFFF"/>
                        </a:solidFill>
                        <a:effectLst/>
                      </a:endParaRPr>
                    </a:p>
                  </a:txBody>
                  <a:tcPr marL="83753" marR="83753" marT="41876" marB="418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7146" cap="flat" cmpd="sng" algn="ctr">
                      <a:solidFill>
                        <a:srgbClr val="FFFFFF"/>
                      </a:solidFill>
                      <a:prstDash val="solid"/>
                      <a:round/>
                      <a:headEnd type="none" w="med" len="med"/>
                      <a:tailEnd type="none" w="med" len="med"/>
                    </a:lnB>
                    <a:solidFill>
                      <a:srgbClr val="2DA2BF"/>
                    </a:solidFill>
                  </a:tcPr>
                </a:tc>
                <a:tc hMerge="1">
                  <a:txBody>
                    <a:bodyPr/>
                    <a:lstStyle/>
                    <a:p>
                      <a:endParaRPr lang="en-GB"/>
                    </a:p>
                  </a:txBody>
                  <a:tcPr/>
                </a:tc>
                <a:extLst>
                  <a:ext uri="{0D108BD9-81ED-4DB2-BD59-A6C34878D82A}">
                    <a16:rowId xmlns:a16="http://schemas.microsoft.com/office/drawing/2014/main" val="1531717193"/>
                  </a:ext>
                </a:extLst>
              </a:tr>
              <a:tr h="544392">
                <a:tc>
                  <a:txBody>
                    <a:bodyPr/>
                    <a:lstStyle/>
                    <a:p>
                      <a:pPr algn="l" fontAlgn="base"/>
                      <a:r>
                        <a:rPr lang="en-GB" sz="1000" b="0" i="0">
                          <a:solidFill>
                            <a:srgbClr val="000000"/>
                          </a:solidFill>
                          <a:effectLst/>
                          <a:latin typeface="Franklin Gothic Medium" panose="020B0603020102020204" pitchFamily="34" charset="0"/>
                        </a:rPr>
                        <a:t>SI (Système Internationald'Unités)​</a:t>
                      </a:r>
                      <a:endParaRPr lang="en-GB" sz="1600" b="0" i="0">
                        <a:solidFill>
                          <a:srgbClr val="000000"/>
                        </a:solidFill>
                        <a:effectLst/>
                      </a:endParaRPr>
                    </a:p>
                  </a:txBody>
                  <a:tcPr marL="83753" marR="83753" marT="41876" marB="418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7146"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E0E8"/>
                    </a:solidFill>
                  </a:tcPr>
                </a:tc>
                <a:tc>
                  <a:txBody>
                    <a:bodyPr/>
                    <a:lstStyle/>
                    <a:p>
                      <a:pPr algn="l" fontAlgn="base"/>
                      <a:r>
                        <a:rPr lang="en-GB" sz="1000" b="0" i="0">
                          <a:solidFill>
                            <a:srgbClr val="000000"/>
                          </a:solidFill>
                          <a:effectLst/>
                          <a:latin typeface="Franklin Gothic Medium" panose="020B0603020102020204" pitchFamily="34" charset="0"/>
                        </a:rPr>
                        <a:t>Bytes​</a:t>
                      </a:r>
                      <a:endParaRPr lang="en-GB" sz="1600" b="0" i="0">
                        <a:solidFill>
                          <a:srgbClr val="000000"/>
                        </a:solidFill>
                        <a:effectLst/>
                      </a:endParaRPr>
                    </a:p>
                  </a:txBody>
                  <a:tcPr marL="83753" marR="83753" marT="41876" marB="418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7146"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E0E8"/>
                    </a:solidFill>
                  </a:tcPr>
                </a:tc>
                <a:tc>
                  <a:txBody>
                    <a:bodyPr/>
                    <a:lstStyle/>
                    <a:p>
                      <a:pPr algn="l" fontAlgn="base"/>
                      <a:r>
                        <a:rPr lang="en-GB" sz="1000" b="0" i="0">
                          <a:solidFill>
                            <a:srgbClr val="000000"/>
                          </a:solidFill>
                          <a:effectLst/>
                          <a:latin typeface="Franklin Gothic Medium" panose="020B0603020102020204" pitchFamily="34" charset="0"/>
                        </a:rPr>
                        <a:t>IEC (InternationalElectrotechnical Commission)​</a:t>
                      </a:r>
                      <a:endParaRPr lang="en-GB" sz="1600" b="0" i="0">
                        <a:solidFill>
                          <a:srgbClr val="000000"/>
                        </a:solidFill>
                        <a:effectLst/>
                      </a:endParaRPr>
                    </a:p>
                  </a:txBody>
                  <a:tcPr marL="83753" marR="83753" marT="41876" marB="418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7146"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E0E8"/>
                    </a:solidFill>
                  </a:tcPr>
                </a:tc>
                <a:tc>
                  <a:txBody>
                    <a:bodyPr/>
                    <a:lstStyle/>
                    <a:p>
                      <a:pPr algn="l" fontAlgn="base"/>
                      <a:r>
                        <a:rPr lang="en-GB" sz="1000" b="0" i="0">
                          <a:solidFill>
                            <a:srgbClr val="000000"/>
                          </a:solidFill>
                          <a:effectLst/>
                          <a:latin typeface="Franklin Gothic Medium" panose="020B0603020102020204" pitchFamily="34" charset="0"/>
                        </a:rPr>
                        <a:t>Bytes​</a:t>
                      </a:r>
                      <a:endParaRPr lang="en-GB" sz="1600" b="0" i="0">
                        <a:solidFill>
                          <a:srgbClr val="000000"/>
                        </a:solidFill>
                        <a:effectLst/>
                      </a:endParaRPr>
                    </a:p>
                  </a:txBody>
                  <a:tcPr marL="83753" marR="83753" marT="41876" marB="418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7146"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E0E8"/>
                    </a:solidFill>
                  </a:tcPr>
                </a:tc>
                <a:extLst>
                  <a:ext uri="{0D108BD9-81ED-4DB2-BD59-A6C34878D82A}">
                    <a16:rowId xmlns:a16="http://schemas.microsoft.com/office/drawing/2014/main" val="1414064875"/>
                  </a:ext>
                </a:extLst>
              </a:tr>
              <a:tr h="261727">
                <a:tc>
                  <a:txBody>
                    <a:bodyPr/>
                    <a:lstStyle/>
                    <a:p>
                      <a:pPr algn="l" fontAlgn="base"/>
                      <a:r>
                        <a:rPr lang="en-GB" sz="1000" b="0" i="0">
                          <a:solidFill>
                            <a:srgbClr val="000000"/>
                          </a:solidFill>
                          <a:effectLst/>
                          <a:latin typeface="Franklin Gothic Medium" panose="020B0603020102020204" pitchFamily="34" charset="0"/>
                        </a:rPr>
                        <a:t>kB (Kilobyte)​</a:t>
                      </a:r>
                      <a:endParaRPr lang="en-GB" sz="1600" b="0" i="0">
                        <a:solidFill>
                          <a:srgbClr val="000000"/>
                        </a:solidFill>
                        <a:effectLst/>
                      </a:endParaRPr>
                    </a:p>
                  </a:txBody>
                  <a:tcPr marL="83753" marR="83753" marT="41876" marB="418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F0F4"/>
                    </a:solidFill>
                  </a:tcPr>
                </a:tc>
                <a:tc>
                  <a:txBody>
                    <a:bodyPr/>
                    <a:lstStyle/>
                    <a:p>
                      <a:pPr algn="l" fontAlgn="base"/>
                      <a:r>
                        <a:rPr lang="en-GB" sz="1000" b="0" i="0">
                          <a:solidFill>
                            <a:srgbClr val="000000"/>
                          </a:solidFill>
                          <a:effectLst/>
                          <a:latin typeface="Franklin Gothic Medium" panose="020B0603020102020204" pitchFamily="34" charset="0"/>
                        </a:rPr>
                        <a:t>10</a:t>
                      </a:r>
                      <a:r>
                        <a:rPr lang="en-GB" sz="600" b="0" i="0" baseline="30000">
                          <a:solidFill>
                            <a:srgbClr val="000000"/>
                          </a:solidFill>
                          <a:effectLst/>
                          <a:latin typeface="Franklin Gothic Medium" panose="020B0603020102020204" pitchFamily="34" charset="0"/>
                        </a:rPr>
                        <a:t>3 </a:t>
                      </a:r>
                      <a:r>
                        <a:rPr lang="en-GB" sz="1000" b="0" i="0">
                          <a:solidFill>
                            <a:srgbClr val="000000"/>
                          </a:solidFill>
                          <a:effectLst/>
                          <a:latin typeface="Franklin Gothic Medium" panose="020B0603020102020204" pitchFamily="34" charset="0"/>
                        </a:rPr>
                        <a:t>= 1,000​</a:t>
                      </a:r>
                      <a:endParaRPr lang="en-GB" sz="1600" b="0" i="0">
                        <a:solidFill>
                          <a:srgbClr val="000000"/>
                        </a:solidFill>
                        <a:effectLst/>
                      </a:endParaRPr>
                    </a:p>
                  </a:txBody>
                  <a:tcPr marL="83753" marR="83753" marT="41876" marB="418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F0F4"/>
                    </a:solidFill>
                  </a:tcPr>
                </a:tc>
                <a:tc>
                  <a:txBody>
                    <a:bodyPr/>
                    <a:lstStyle/>
                    <a:p>
                      <a:pPr algn="l" fontAlgn="base"/>
                      <a:r>
                        <a:rPr lang="en-GB" sz="1000" b="0" i="0">
                          <a:solidFill>
                            <a:srgbClr val="000000"/>
                          </a:solidFill>
                          <a:effectLst/>
                          <a:latin typeface="Franklin Gothic Medium" panose="020B0603020102020204" pitchFamily="34" charset="0"/>
                        </a:rPr>
                        <a:t>KiB (Kibibyte)​</a:t>
                      </a:r>
                      <a:endParaRPr lang="en-GB" sz="1600" b="0" i="0">
                        <a:solidFill>
                          <a:srgbClr val="000000"/>
                        </a:solidFill>
                        <a:effectLst/>
                      </a:endParaRPr>
                    </a:p>
                  </a:txBody>
                  <a:tcPr marL="83753" marR="83753" marT="41876" marB="418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F0F4"/>
                    </a:solidFill>
                  </a:tcPr>
                </a:tc>
                <a:tc>
                  <a:txBody>
                    <a:bodyPr/>
                    <a:lstStyle/>
                    <a:p>
                      <a:pPr algn="l" fontAlgn="base"/>
                      <a:r>
                        <a:rPr lang="en-GB" sz="1000" b="0" i="0">
                          <a:solidFill>
                            <a:srgbClr val="000000"/>
                          </a:solidFill>
                          <a:effectLst/>
                          <a:latin typeface="Franklin Gothic Medium" panose="020B0603020102020204" pitchFamily="34" charset="0"/>
                        </a:rPr>
                        <a:t>2</a:t>
                      </a:r>
                      <a:r>
                        <a:rPr lang="en-GB" sz="600" b="0" i="0" baseline="30000">
                          <a:solidFill>
                            <a:srgbClr val="000000"/>
                          </a:solidFill>
                          <a:effectLst/>
                          <a:latin typeface="Franklin Gothic Medium" panose="020B0603020102020204" pitchFamily="34" charset="0"/>
                        </a:rPr>
                        <a:t>10 </a:t>
                      </a:r>
                      <a:r>
                        <a:rPr lang="en-GB" sz="1000" b="0" i="0">
                          <a:solidFill>
                            <a:srgbClr val="000000"/>
                          </a:solidFill>
                          <a:effectLst/>
                          <a:latin typeface="Franklin Gothic Medium" panose="020B0603020102020204" pitchFamily="34" charset="0"/>
                        </a:rPr>
                        <a:t>= 1,024​</a:t>
                      </a:r>
                      <a:endParaRPr lang="en-GB" sz="1600" b="0" i="0">
                        <a:solidFill>
                          <a:srgbClr val="000000"/>
                        </a:solidFill>
                        <a:effectLst/>
                      </a:endParaRPr>
                    </a:p>
                  </a:txBody>
                  <a:tcPr marL="83753" marR="83753" marT="41876" marB="418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F0F4"/>
                    </a:solidFill>
                  </a:tcPr>
                </a:tc>
                <a:extLst>
                  <a:ext uri="{0D108BD9-81ED-4DB2-BD59-A6C34878D82A}">
                    <a16:rowId xmlns:a16="http://schemas.microsoft.com/office/drawing/2014/main" val="3308021908"/>
                  </a:ext>
                </a:extLst>
              </a:tr>
              <a:tr h="261727">
                <a:tc>
                  <a:txBody>
                    <a:bodyPr/>
                    <a:lstStyle/>
                    <a:p>
                      <a:pPr algn="l" fontAlgn="base"/>
                      <a:r>
                        <a:rPr lang="en-GB" sz="1000" b="0" i="0">
                          <a:solidFill>
                            <a:srgbClr val="000000"/>
                          </a:solidFill>
                          <a:effectLst/>
                          <a:latin typeface="Franklin Gothic Medium" panose="020B0603020102020204" pitchFamily="34" charset="0"/>
                        </a:rPr>
                        <a:t>MB (Megabyte)​</a:t>
                      </a:r>
                      <a:endParaRPr lang="en-GB" sz="1600" b="0" i="0">
                        <a:solidFill>
                          <a:srgbClr val="000000"/>
                        </a:solidFill>
                        <a:effectLst/>
                      </a:endParaRPr>
                    </a:p>
                  </a:txBody>
                  <a:tcPr marL="83753" marR="83753" marT="41876" marB="418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E0E8"/>
                    </a:solidFill>
                  </a:tcPr>
                </a:tc>
                <a:tc>
                  <a:txBody>
                    <a:bodyPr/>
                    <a:lstStyle/>
                    <a:p>
                      <a:pPr algn="l" fontAlgn="base"/>
                      <a:r>
                        <a:rPr lang="en-GB" sz="1000" b="0" i="0">
                          <a:solidFill>
                            <a:srgbClr val="000000"/>
                          </a:solidFill>
                          <a:effectLst/>
                          <a:latin typeface="Franklin Gothic Medium" panose="020B0603020102020204" pitchFamily="34" charset="0"/>
                        </a:rPr>
                        <a:t>10</a:t>
                      </a:r>
                      <a:r>
                        <a:rPr lang="en-GB" sz="600" b="0" i="0" baseline="30000">
                          <a:solidFill>
                            <a:srgbClr val="000000"/>
                          </a:solidFill>
                          <a:effectLst/>
                          <a:latin typeface="Franklin Gothic Medium" panose="020B0603020102020204" pitchFamily="34" charset="0"/>
                        </a:rPr>
                        <a:t>6 </a:t>
                      </a:r>
                      <a:r>
                        <a:rPr lang="en-GB" sz="1000" b="0" i="0">
                          <a:solidFill>
                            <a:srgbClr val="000000"/>
                          </a:solidFill>
                          <a:effectLst/>
                          <a:latin typeface="Franklin Gothic Medium" panose="020B0603020102020204" pitchFamily="34" charset="0"/>
                        </a:rPr>
                        <a:t>= 1,000,000​</a:t>
                      </a:r>
                      <a:endParaRPr lang="en-GB" sz="1600" b="0" i="0">
                        <a:solidFill>
                          <a:srgbClr val="000000"/>
                        </a:solidFill>
                        <a:effectLst/>
                      </a:endParaRPr>
                    </a:p>
                  </a:txBody>
                  <a:tcPr marL="83753" marR="83753" marT="41876" marB="418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E0E8"/>
                    </a:solidFill>
                  </a:tcPr>
                </a:tc>
                <a:tc>
                  <a:txBody>
                    <a:bodyPr/>
                    <a:lstStyle/>
                    <a:p>
                      <a:pPr algn="l" fontAlgn="base"/>
                      <a:r>
                        <a:rPr lang="en-GB" sz="1000" b="0" i="0">
                          <a:solidFill>
                            <a:srgbClr val="000000"/>
                          </a:solidFill>
                          <a:effectLst/>
                          <a:latin typeface="Franklin Gothic Medium" panose="020B0603020102020204" pitchFamily="34" charset="0"/>
                        </a:rPr>
                        <a:t>MiB (Mebibyte)​</a:t>
                      </a:r>
                      <a:endParaRPr lang="en-GB" sz="1600" b="0" i="0">
                        <a:solidFill>
                          <a:srgbClr val="000000"/>
                        </a:solidFill>
                        <a:effectLst/>
                      </a:endParaRPr>
                    </a:p>
                  </a:txBody>
                  <a:tcPr marL="83753" marR="83753" marT="41876" marB="418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E0E8"/>
                    </a:solidFill>
                  </a:tcPr>
                </a:tc>
                <a:tc>
                  <a:txBody>
                    <a:bodyPr/>
                    <a:lstStyle/>
                    <a:p>
                      <a:pPr algn="l" fontAlgn="base"/>
                      <a:r>
                        <a:rPr lang="en-GB" sz="1000" b="0" i="0">
                          <a:solidFill>
                            <a:srgbClr val="000000"/>
                          </a:solidFill>
                          <a:effectLst/>
                          <a:latin typeface="Franklin Gothic Medium" panose="020B0603020102020204" pitchFamily="34" charset="0"/>
                        </a:rPr>
                        <a:t>2</a:t>
                      </a:r>
                      <a:r>
                        <a:rPr lang="en-GB" sz="600" b="0" i="0" baseline="30000">
                          <a:solidFill>
                            <a:srgbClr val="000000"/>
                          </a:solidFill>
                          <a:effectLst/>
                          <a:latin typeface="Franklin Gothic Medium" panose="020B0603020102020204" pitchFamily="34" charset="0"/>
                        </a:rPr>
                        <a:t>20 </a:t>
                      </a:r>
                      <a:r>
                        <a:rPr lang="en-GB" sz="1000" b="0" i="0">
                          <a:solidFill>
                            <a:srgbClr val="000000"/>
                          </a:solidFill>
                          <a:effectLst/>
                          <a:latin typeface="Franklin Gothic Medium" panose="020B0603020102020204" pitchFamily="34" charset="0"/>
                        </a:rPr>
                        <a:t>= 1,048,576​</a:t>
                      </a:r>
                      <a:endParaRPr lang="en-GB" sz="1600" b="0" i="0">
                        <a:solidFill>
                          <a:srgbClr val="000000"/>
                        </a:solidFill>
                        <a:effectLst/>
                      </a:endParaRPr>
                    </a:p>
                  </a:txBody>
                  <a:tcPr marL="83753" marR="83753" marT="41876" marB="418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E0E8"/>
                    </a:solidFill>
                  </a:tcPr>
                </a:tc>
                <a:extLst>
                  <a:ext uri="{0D108BD9-81ED-4DB2-BD59-A6C34878D82A}">
                    <a16:rowId xmlns:a16="http://schemas.microsoft.com/office/drawing/2014/main" val="2998212003"/>
                  </a:ext>
                </a:extLst>
              </a:tr>
              <a:tr h="261727">
                <a:tc>
                  <a:txBody>
                    <a:bodyPr/>
                    <a:lstStyle/>
                    <a:p>
                      <a:pPr algn="l" fontAlgn="base"/>
                      <a:r>
                        <a:rPr lang="en-GB" sz="1000" b="0" i="0">
                          <a:solidFill>
                            <a:srgbClr val="000000"/>
                          </a:solidFill>
                          <a:effectLst/>
                          <a:latin typeface="Franklin Gothic Medium" panose="020B0603020102020204" pitchFamily="34" charset="0"/>
                        </a:rPr>
                        <a:t>GB (Gigabyte)​</a:t>
                      </a:r>
                      <a:endParaRPr lang="en-GB" sz="1600" b="0" i="0">
                        <a:solidFill>
                          <a:srgbClr val="000000"/>
                        </a:solidFill>
                        <a:effectLst/>
                      </a:endParaRPr>
                    </a:p>
                  </a:txBody>
                  <a:tcPr marL="83753" marR="83753" marT="41876" marB="418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F0F4"/>
                    </a:solidFill>
                  </a:tcPr>
                </a:tc>
                <a:tc>
                  <a:txBody>
                    <a:bodyPr/>
                    <a:lstStyle/>
                    <a:p>
                      <a:pPr algn="l" fontAlgn="base"/>
                      <a:r>
                        <a:rPr lang="en-GB" sz="1000" b="0" i="0">
                          <a:solidFill>
                            <a:srgbClr val="000000"/>
                          </a:solidFill>
                          <a:effectLst/>
                          <a:latin typeface="Franklin Gothic Medium" panose="020B0603020102020204" pitchFamily="34" charset="0"/>
                        </a:rPr>
                        <a:t>10</a:t>
                      </a:r>
                      <a:r>
                        <a:rPr lang="en-GB" sz="600" b="0" i="0" baseline="30000">
                          <a:solidFill>
                            <a:srgbClr val="000000"/>
                          </a:solidFill>
                          <a:effectLst/>
                          <a:latin typeface="Franklin Gothic Medium" panose="020B0603020102020204" pitchFamily="34" charset="0"/>
                        </a:rPr>
                        <a:t>9 </a:t>
                      </a:r>
                      <a:r>
                        <a:rPr lang="en-GB" sz="1000" b="0" i="0">
                          <a:solidFill>
                            <a:srgbClr val="000000"/>
                          </a:solidFill>
                          <a:effectLst/>
                          <a:latin typeface="Franklin Gothic Medium" panose="020B0603020102020204" pitchFamily="34" charset="0"/>
                        </a:rPr>
                        <a:t>= 1,000,000,000​</a:t>
                      </a:r>
                      <a:endParaRPr lang="en-GB" sz="1600" b="0" i="0">
                        <a:solidFill>
                          <a:srgbClr val="000000"/>
                        </a:solidFill>
                        <a:effectLst/>
                      </a:endParaRPr>
                    </a:p>
                  </a:txBody>
                  <a:tcPr marL="83753" marR="83753" marT="41876" marB="418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F0F4"/>
                    </a:solidFill>
                  </a:tcPr>
                </a:tc>
                <a:tc>
                  <a:txBody>
                    <a:bodyPr/>
                    <a:lstStyle/>
                    <a:p>
                      <a:pPr algn="l" fontAlgn="base"/>
                      <a:r>
                        <a:rPr lang="en-GB" sz="1000" b="0" i="0">
                          <a:solidFill>
                            <a:srgbClr val="000000"/>
                          </a:solidFill>
                          <a:effectLst/>
                          <a:latin typeface="Franklin Gothic Medium" panose="020B0603020102020204" pitchFamily="34" charset="0"/>
                        </a:rPr>
                        <a:t>GiB (Gibibyte)​</a:t>
                      </a:r>
                      <a:endParaRPr lang="en-GB" sz="1600" b="0" i="0">
                        <a:solidFill>
                          <a:srgbClr val="000000"/>
                        </a:solidFill>
                        <a:effectLst/>
                      </a:endParaRPr>
                    </a:p>
                  </a:txBody>
                  <a:tcPr marL="83753" marR="83753" marT="41876" marB="418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F0F4"/>
                    </a:solidFill>
                  </a:tcPr>
                </a:tc>
                <a:tc>
                  <a:txBody>
                    <a:bodyPr/>
                    <a:lstStyle/>
                    <a:p>
                      <a:pPr algn="l" fontAlgn="base"/>
                      <a:r>
                        <a:rPr lang="en-GB" sz="1000" b="0" i="0">
                          <a:solidFill>
                            <a:srgbClr val="000000"/>
                          </a:solidFill>
                          <a:effectLst/>
                          <a:latin typeface="Franklin Gothic Medium" panose="020B0603020102020204" pitchFamily="34" charset="0"/>
                        </a:rPr>
                        <a:t>2</a:t>
                      </a:r>
                      <a:r>
                        <a:rPr lang="en-GB" sz="600" b="0" i="0" baseline="30000">
                          <a:solidFill>
                            <a:srgbClr val="000000"/>
                          </a:solidFill>
                          <a:effectLst/>
                          <a:latin typeface="Franklin Gothic Medium" panose="020B0603020102020204" pitchFamily="34" charset="0"/>
                        </a:rPr>
                        <a:t>30 </a:t>
                      </a:r>
                      <a:r>
                        <a:rPr lang="en-GB" sz="1000" b="0" i="0">
                          <a:solidFill>
                            <a:srgbClr val="000000"/>
                          </a:solidFill>
                          <a:effectLst/>
                          <a:latin typeface="Franklin Gothic Medium" panose="020B0603020102020204" pitchFamily="34" charset="0"/>
                        </a:rPr>
                        <a:t>= 1,073,741,824​</a:t>
                      </a:r>
                      <a:endParaRPr lang="en-GB" sz="1600" b="0" i="0">
                        <a:solidFill>
                          <a:srgbClr val="000000"/>
                        </a:solidFill>
                        <a:effectLst/>
                      </a:endParaRPr>
                    </a:p>
                  </a:txBody>
                  <a:tcPr marL="83753" marR="83753" marT="41876" marB="418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F0F4"/>
                    </a:solidFill>
                  </a:tcPr>
                </a:tc>
                <a:extLst>
                  <a:ext uri="{0D108BD9-81ED-4DB2-BD59-A6C34878D82A}">
                    <a16:rowId xmlns:a16="http://schemas.microsoft.com/office/drawing/2014/main" val="3068355701"/>
                  </a:ext>
                </a:extLst>
              </a:tr>
              <a:tr h="261727">
                <a:tc>
                  <a:txBody>
                    <a:bodyPr/>
                    <a:lstStyle/>
                    <a:p>
                      <a:pPr algn="l" fontAlgn="base"/>
                      <a:r>
                        <a:rPr lang="en-GB" sz="1000" b="0" i="0">
                          <a:solidFill>
                            <a:srgbClr val="000000"/>
                          </a:solidFill>
                          <a:effectLst/>
                          <a:latin typeface="Franklin Gothic Medium" panose="020B0603020102020204" pitchFamily="34" charset="0"/>
                        </a:rPr>
                        <a:t>TB (Terabyte)​</a:t>
                      </a:r>
                      <a:endParaRPr lang="en-GB" sz="1600" b="0" i="0">
                        <a:solidFill>
                          <a:srgbClr val="000000"/>
                        </a:solidFill>
                        <a:effectLst/>
                      </a:endParaRPr>
                    </a:p>
                  </a:txBody>
                  <a:tcPr marL="83753" marR="83753" marT="41876" marB="418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E0E8"/>
                    </a:solidFill>
                  </a:tcPr>
                </a:tc>
                <a:tc>
                  <a:txBody>
                    <a:bodyPr/>
                    <a:lstStyle/>
                    <a:p>
                      <a:pPr algn="l" fontAlgn="base"/>
                      <a:r>
                        <a:rPr lang="en-GB" sz="1000" b="0" i="0">
                          <a:solidFill>
                            <a:srgbClr val="000000"/>
                          </a:solidFill>
                          <a:effectLst/>
                          <a:latin typeface="Franklin Gothic Medium" panose="020B0603020102020204" pitchFamily="34" charset="0"/>
                        </a:rPr>
                        <a:t>10</a:t>
                      </a:r>
                      <a:r>
                        <a:rPr lang="en-GB" sz="600" b="0" i="0" baseline="30000">
                          <a:solidFill>
                            <a:srgbClr val="000000"/>
                          </a:solidFill>
                          <a:effectLst/>
                          <a:latin typeface="Franklin Gothic Medium" panose="020B0603020102020204" pitchFamily="34" charset="0"/>
                        </a:rPr>
                        <a:t>12 </a:t>
                      </a:r>
                      <a:r>
                        <a:rPr lang="en-GB" sz="1000" b="0" i="0">
                          <a:solidFill>
                            <a:srgbClr val="000000"/>
                          </a:solidFill>
                          <a:effectLst/>
                          <a:latin typeface="Franklin Gothic Medium" panose="020B0603020102020204" pitchFamily="34" charset="0"/>
                        </a:rPr>
                        <a:t>= 1,000,000,000,000​</a:t>
                      </a:r>
                      <a:endParaRPr lang="en-GB" sz="1600" b="0" i="0">
                        <a:solidFill>
                          <a:srgbClr val="000000"/>
                        </a:solidFill>
                        <a:effectLst/>
                      </a:endParaRPr>
                    </a:p>
                  </a:txBody>
                  <a:tcPr marL="83753" marR="83753" marT="41876" marB="418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E0E8"/>
                    </a:solidFill>
                  </a:tcPr>
                </a:tc>
                <a:tc>
                  <a:txBody>
                    <a:bodyPr/>
                    <a:lstStyle/>
                    <a:p>
                      <a:pPr algn="l" fontAlgn="base"/>
                      <a:r>
                        <a:rPr lang="en-GB" sz="1000" b="0" i="0">
                          <a:solidFill>
                            <a:srgbClr val="000000"/>
                          </a:solidFill>
                          <a:effectLst/>
                          <a:latin typeface="Franklin Gothic Medium" panose="020B0603020102020204" pitchFamily="34" charset="0"/>
                        </a:rPr>
                        <a:t>TiB (Tibibyte)​</a:t>
                      </a:r>
                      <a:endParaRPr lang="en-GB" sz="1600" b="0" i="0">
                        <a:solidFill>
                          <a:srgbClr val="000000"/>
                        </a:solidFill>
                        <a:effectLst/>
                      </a:endParaRPr>
                    </a:p>
                  </a:txBody>
                  <a:tcPr marL="83753" marR="83753" marT="41876" marB="418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E0E8"/>
                    </a:solidFill>
                  </a:tcPr>
                </a:tc>
                <a:tc>
                  <a:txBody>
                    <a:bodyPr/>
                    <a:lstStyle/>
                    <a:p>
                      <a:pPr algn="l" fontAlgn="base"/>
                      <a:r>
                        <a:rPr lang="en-GB" sz="1000" b="0" i="0">
                          <a:solidFill>
                            <a:srgbClr val="000000"/>
                          </a:solidFill>
                          <a:effectLst/>
                          <a:latin typeface="Franklin Gothic Medium" panose="020B0603020102020204" pitchFamily="34" charset="0"/>
                        </a:rPr>
                        <a:t>2</a:t>
                      </a:r>
                      <a:r>
                        <a:rPr lang="en-GB" sz="600" b="0" i="0" baseline="30000">
                          <a:solidFill>
                            <a:srgbClr val="000000"/>
                          </a:solidFill>
                          <a:effectLst/>
                          <a:latin typeface="Franklin Gothic Medium" panose="020B0603020102020204" pitchFamily="34" charset="0"/>
                        </a:rPr>
                        <a:t>40 </a:t>
                      </a:r>
                      <a:r>
                        <a:rPr lang="en-GB" sz="1000" b="0" i="0">
                          <a:solidFill>
                            <a:srgbClr val="000000"/>
                          </a:solidFill>
                          <a:effectLst/>
                          <a:latin typeface="Franklin Gothic Medium" panose="020B0603020102020204" pitchFamily="34" charset="0"/>
                        </a:rPr>
                        <a:t>= 1,099,511,627,776​</a:t>
                      </a:r>
                      <a:endParaRPr lang="en-GB" sz="1600" b="0" i="0">
                        <a:solidFill>
                          <a:srgbClr val="000000"/>
                        </a:solidFill>
                        <a:effectLst/>
                      </a:endParaRPr>
                    </a:p>
                  </a:txBody>
                  <a:tcPr marL="83753" marR="83753" marT="41876" marB="418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E0E8"/>
                    </a:solidFill>
                  </a:tcPr>
                </a:tc>
                <a:extLst>
                  <a:ext uri="{0D108BD9-81ED-4DB2-BD59-A6C34878D82A}">
                    <a16:rowId xmlns:a16="http://schemas.microsoft.com/office/drawing/2014/main" val="2037769975"/>
                  </a:ext>
                </a:extLst>
              </a:tr>
              <a:tr h="261727">
                <a:tc>
                  <a:txBody>
                    <a:bodyPr/>
                    <a:lstStyle/>
                    <a:p>
                      <a:pPr algn="l" fontAlgn="base"/>
                      <a:r>
                        <a:rPr lang="en-GB" sz="1000" b="0" i="0">
                          <a:solidFill>
                            <a:srgbClr val="000000"/>
                          </a:solidFill>
                          <a:effectLst/>
                          <a:latin typeface="Franklin Gothic Medium" panose="020B0603020102020204" pitchFamily="34" charset="0"/>
                        </a:rPr>
                        <a:t>PB (Petabyte)​</a:t>
                      </a:r>
                      <a:endParaRPr lang="en-GB" sz="1600" b="0" i="0">
                        <a:solidFill>
                          <a:srgbClr val="000000"/>
                        </a:solidFill>
                        <a:effectLst/>
                      </a:endParaRPr>
                    </a:p>
                  </a:txBody>
                  <a:tcPr marL="83753" marR="83753" marT="41876" marB="418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F0F4"/>
                    </a:solidFill>
                  </a:tcPr>
                </a:tc>
                <a:tc>
                  <a:txBody>
                    <a:bodyPr/>
                    <a:lstStyle/>
                    <a:p>
                      <a:pPr algn="l" fontAlgn="base"/>
                      <a:r>
                        <a:rPr lang="en-GB" sz="1000" b="0" i="0">
                          <a:solidFill>
                            <a:srgbClr val="000000"/>
                          </a:solidFill>
                          <a:effectLst/>
                          <a:latin typeface="Franklin Gothic Medium" panose="020B0603020102020204" pitchFamily="34" charset="0"/>
                        </a:rPr>
                        <a:t>10</a:t>
                      </a:r>
                      <a:r>
                        <a:rPr lang="en-GB" sz="600" b="0" i="0" baseline="30000">
                          <a:solidFill>
                            <a:srgbClr val="000000"/>
                          </a:solidFill>
                          <a:effectLst/>
                          <a:latin typeface="Franklin Gothic Medium" panose="020B0603020102020204" pitchFamily="34" charset="0"/>
                        </a:rPr>
                        <a:t>15 </a:t>
                      </a:r>
                      <a:r>
                        <a:rPr lang="en-GB" sz="1000" b="0" i="0">
                          <a:solidFill>
                            <a:srgbClr val="000000"/>
                          </a:solidFill>
                          <a:effectLst/>
                          <a:latin typeface="Franklin Gothic Medium" panose="020B0603020102020204" pitchFamily="34" charset="0"/>
                        </a:rPr>
                        <a:t>= 1,000,000,000,000,000​</a:t>
                      </a:r>
                      <a:endParaRPr lang="en-GB" sz="1600" b="0" i="0">
                        <a:solidFill>
                          <a:srgbClr val="000000"/>
                        </a:solidFill>
                        <a:effectLst/>
                      </a:endParaRPr>
                    </a:p>
                  </a:txBody>
                  <a:tcPr marL="83753" marR="83753" marT="41876" marB="418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F0F4"/>
                    </a:solidFill>
                  </a:tcPr>
                </a:tc>
                <a:tc>
                  <a:txBody>
                    <a:bodyPr/>
                    <a:lstStyle/>
                    <a:p>
                      <a:pPr algn="l" fontAlgn="base"/>
                      <a:r>
                        <a:rPr lang="en-GB" sz="1000" b="0" i="0">
                          <a:solidFill>
                            <a:srgbClr val="000000"/>
                          </a:solidFill>
                          <a:effectLst/>
                          <a:latin typeface="Franklin Gothic Medium" panose="020B0603020102020204" pitchFamily="34" charset="0"/>
                        </a:rPr>
                        <a:t>PiB (Pibibyte)​</a:t>
                      </a:r>
                      <a:endParaRPr lang="en-GB" sz="1600" b="0" i="0">
                        <a:solidFill>
                          <a:srgbClr val="000000"/>
                        </a:solidFill>
                        <a:effectLst/>
                      </a:endParaRPr>
                    </a:p>
                  </a:txBody>
                  <a:tcPr marL="83753" marR="83753" marT="41876" marB="418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F0F4"/>
                    </a:solidFill>
                  </a:tcPr>
                </a:tc>
                <a:tc>
                  <a:txBody>
                    <a:bodyPr/>
                    <a:lstStyle/>
                    <a:p>
                      <a:pPr algn="l" fontAlgn="base"/>
                      <a:r>
                        <a:rPr lang="en-GB" sz="1000" b="0" i="0" dirty="0">
                          <a:solidFill>
                            <a:srgbClr val="000000"/>
                          </a:solidFill>
                          <a:effectLst/>
                          <a:latin typeface="Franklin Gothic Medium" panose="020B0603020102020204" pitchFamily="34" charset="0"/>
                        </a:rPr>
                        <a:t>2</a:t>
                      </a:r>
                      <a:r>
                        <a:rPr lang="en-GB" sz="600" b="0" i="0" baseline="30000" dirty="0">
                          <a:solidFill>
                            <a:srgbClr val="000000"/>
                          </a:solidFill>
                          <a:effectLst/>
                          <a:latin typeface="Franklin Gothic Medium" panose="020B0603020102020204" pitchFamily="34" charset="0"/>
                        </a:rPr>
                        <a:t>50 </a:t>
                      </a:r>
                      <a:r>
                        <a:rPr lang="en-GB" sz="1000" b="0" i="0" dirty="0">
                          <a:solidFill>
                            <a:srgbClr val="000000"/>
                          </a:solidFill>
                          <a:effectLst/>
                          <a:latin typeface="Franklin Gothic Medium" panose="020B0603020102020204" pitchFamily="34" charset="0"/>
                        </a:rPr>
                        <a:t>= 1,025,899,906,842,624​</a:t>
                      </a:r>
                      <a:endParaRPr lang="en-GB" sz="1600" b="0" i="0" dirty="0">
                        <a:solidFill>
                          <a:srgbClr val="000000"/>
                        </a:solidFill>
                        <a:effectLst/>
                      </a:endParaRPr>
                    </a:p>
                  </a:txBody>
                  <a:tcPr marL="83753" marR="83753" marT="41876" marB="418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F0F4"/>
                    </a:solidFill>
                  </a:tcPr>
                </a:tc>
                <a:extLst>
                  <a:ext uri="{0D108BD9-81ED-4DB2-BD59-A6C34878D82A}">
                    <a16:rowId xmlns:a16="http://schemas.microsoft.com/office/drawing/2014/main" val="1126147218"/>
                  </a:ext>
                </a:extLst>
              </a:tr>
            </a:tbl>
          </a:graphicData>
        </a:graphic>
      </p:graphicFrame>
      <p:sp>
        <p:nvSpPr>
          <p:cNvPr id="5" name="Rectangle 1">
            <a:extLst>
              <a:ext uri="{FF2B5EF4-FFF2-40B4-BE49-F238E27FC236}">
                <a16:creationId xmlns:a16="http://schemas.microsoft.com/office/drawing/2014/main" id="{07FBAE5E-57B8-4EA9-BF55-7DCD8B5A3736}"/>
              </a:ext>
            </a:extLst>
          </p:cNvPr>
          <p:cNvSpPr>
            <a:spLocks noChangeArrowheads="1"/>
          </p:cNvSpPr>
          <p:nvPr/>
        </p:nvSpPr>
        <p:spPr bwMode="auto">
          <a:xfrm>
            <a:off x="628650" y="354580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538609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8241F8-E98C-4DEE-A6A6-418E632A9FD5}"/>
              </a:ext>
            </a:extLst>
          </p:cNvPr>
          <p:cNvSpPr>
            <a:spLocks noGrp="1"/>
          </p:cNvSpPr>
          <p:nvPr>
            <p:ph idx="1"/>
          </p:nvPr>
        </p:nvSpPr>
        <p:spPr/>
        <p:txBody>
          <a:bodyPr/>
          <a:lstStyle/>
          <a:p>
            <a:pPr fontAlgn="base"/>
            <a:r>
              <a:rPr lang="en-US" dirty="0"/>
              <a:t>Kilobyte KB - about 1 thousand bytes​</a:t>
            </a:r>
          </a:p>
          <a:p>
            <a:pPr fontAlgn="base"/>
            <a:r>
              <a:rPr lang="en-US" dirty="0"/>
              <a:t>1 byte is one typed character​</a:t>
            </a:r>
          </a:p>
          <a:p>
            <a:pPr fontAlgn="base"/>
            <a:r>
              <a:rPr lang="en-US" dirty="0"/>
              <a:t>A small file like a Word document</a:t>
            </a:r>
            <a:endParaRPr lang="en-GB" dirty="0"/>
          </a:p>
          <a:p>
            <a:endParaRPr lang="en-GB" dirty="0"/>
          </a:p>
        </p:txBody>
      </p:sp>
      <p:sp>
        <p:nvSpPr>
          <p:cNvPr id="3" name="Title 2">
            <a:extLst>
              <a:ext uri="{FF2B5EF4-FFF2-40B4-BE49-F238E27FC236}">
                <a16:creationId xmlns:a16="http://schemas.microsoft.com/office/drawing/2014/main" id="{3E2C2999-5219-4174-9C34-901C721A417B}"/>
              </a:ext>
            </a:extLst>
          </p:cNvPr>
          <p:cNvSpPr>
            <a:spLocks noGrp="1"/>
          </p:cNvSpPr>
          <p:nvPr>
            <p:ph type="title"/>
          </p:nvPr>
        </p:nvSpPr>
        <p:spPr/>
        <p:txBody>
          <a:bodyPr/>
          <a:lstStyle/>
          <a:p>
            <a:r>
              <a:rPr lang="en-GB" dirty="0"/>
              <a:t>TASK 1 EXAMPLE​</a:t>
            </a:r>
          </a:p>
        </p:txBody>
      </p:sp>
      <p:pic>
        <p:nvPicPr>
          <p:cNvPr id="39938" name="Picture 2">
            <a:extLst>
              <a:ext uri="{FF2B5EF4-FFF2-40B4-BE49-F238E27FC236}">
                <a16:creationId xmlns:a16="http://schemas.microsoft.com/office/drawing/2014/main" id="{87708A18-C681-408C-AB49-67D6D099B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672" y="4329100"/>
            <a:ext cx="7914655" cy="2034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2007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8B01DE-347E-40C0-85E6-5CB2FB322101}"/>
              </a:ext>
            </a:extLst>
          </p:cNvPr>
          <p:cNvSpPr>
            <a:spLocks noGrp="1"/>
          </p:cNvSpPr>
          <p:nvPr>
            <p:ph idx="1"/>
          </p:nvPr>
        </p:nvSpPr>
        <p:spPr/>
        <p:txBody>
          <a:bodyPr/>
          <a:lstStyle/>
          <a:p>
            <a:pPr fontAlgn="base"/>
            <a:r>
              <a:rPr lang="en-GB" dirty="0"/>
              <a:t>Slide 19 in the U1T1 Hardware Student Booklet</a:t>
            </a:r>
            <a:r>
              <a:rPr lang="en-US" dirty="0"/>
              <a:t>​</a:t>
            </a:r>
          </a:p>
          <a:p>
            <a:pPr fontAlgn="base"/>
            <a:r>
              <a:rPr lang="en-GB" dirty="0"/>
              <a:t>Find examples and images of files</a:t>
            </a:r>
            <a:endParaRPr lang="en-US" dirty="0"/>
          </a:p>
          <a:p>
            <a:endParaRPr lang="en-GB" dirty="0"/>
          </a:p>
        </p:txBody>
      </p:sp>
      <p:sp>
        <p:nvSpPr>
          <p:cNvPr id="3" name="Title 2">
            <a:extLst>
              <a:ext uri="{FF2B5EF4-FFF2-40B4-BE49-F238E27FC236}">
                <a16:creationId xmlns:a16="http://schemas.microsoft.com/office/drawing/2014/main" id="{06C04D3A-711D-4AA6-877C-119EAC80C550}"/>
              </a:ext>
            </a:extLst>
          </p:cNvPr>
          <p:cNvSpPr>
            <a:spLocks noGrp="1"/>
          </p:cNvSpPr>
          <p:nvPr>
            <p:ph type="title"/>
          </p:nvPr>
        </p:nvSpPr>
        <p:spPr/>
        <p:txBody>
          <a:bodyPr/>
          <a:lstStyle/>
          <a:p>
            <a:r>
              <a:rPr lang="en-GB" dirty="0"/>
              <a:t>Task 1</a:t>
            </a:r>
          </a:p>
        </p:txBody>
      </p:sp>
      <p:pic>
        <p:nvPicPr>
          <p:cNvPr id="40962" name="Picture 2">
            <a:extLst>
              <a:ext uri="{FF2B5EF4-FFF2-40B4-BE49-F238E27FC236}">
                <a16:creationId xmlns:a16="http://schemas.microsoft.com/office/drawing/2014/main" id="{06156BBE-C5B8-4B88-90BA-E1AABE076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217" y="3041087"/>
            <a:ext cx="5969565" cy="3480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3944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7FE657-2E7E-4D15-9D5B-F295666EA727}"/>
              </a:ext>
            </a:extLst>
          </p:cNvPr>
          <p:cNvSpPr>
            <a:spLocks noGrp="1"/>
          </p:cNvSpPr>
          <p:nvPr>
            <p:ph idx="1"/>
          </p:nvPr>
        </p:nvSpPr>
        <p:spPr/>
        <p:txBody>
          <a:bodyPr/>
          <a:lstStyle/>
          <a:p>
            <a:pPr fontAlgn="base"/>
            <a:r>
              <a:rPr lang="en-GB" dirty="0"/>
              <a:t>Slide 20 in the U1T1 Hardware Student Booklet</a:t>
            </a:r>
            <a:r>
              <a:rPr lang="en-US" dirty="0"/>
              <a:t>​</a:t>
            </a:r>
          </a:p>
          <a:p>
            <a:pPr fontAlgn="base"/>
            <a:r>
              <a:rPr lang="en-GB" dirty="0"/>
              <a:t>Work out the answers to these questions</a:t>
            </a:r>
            <a:endParaRPr lang="en-US" dirty="0"/>
          </a:p>
          <a:p>
            <a:endParaRPr lang="en-GB" dirty="0"/>
          </a:p>
        </p:txBody>
      </p:sp>
      <p:sp>
        <p:nvSpPr>
          <p:cNvPr id="3" name="Title 2">
            <a:extLst>
              <a:ext uri="{FF2B5EF4-FFF2-40B4-BE49-F238E27FC236}">
                <a16:creationId xmlns:a16="http://schemas.microsoft.com/office/drawing/2014/main" id="{36B17E46-270D-42CA-B551-3C5DD21BD2F0}"/>
              </a:ext>
            </a:extLst>
          </p:cNvPr>
          <p:cNvSpPr>
            <a:spLocks noGrp="1"/>
          </p:cNvSpPr>
          <p:nvPr>
            <p:ph type="title"/>
          </p:nvPr>
        </p:nvSpPr>
        <p:spPr/>
        <p:txBody>
          <a:bodyPr/>
          <a:lstStyle/>
          <a:p>
            <a:r>
              <a:rPr lang="en-GB" dirty="0"/>
              <a:t>Task 2</a:t>
            </a:r>
          </a:p>
        </p:txBody>
      </p:sp>
      <p:pic>
        <p:nvPicPr>
          <p:cNvPr id="41986" name="Picture 2">
            <a:extLst>
              <a:ext uri="{FF2B5EF4-FFF2-40B4-BE49-F238E27FC236}">
                <a16:creationId xmlns:a16="http://schemas.microsoft.com/office/drawing/2014/main" id="{DB1AF78F-79B3-4659-8ECF-753F32BA9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414" y="3169085"/>
            <a:ext cx="7153171" cy="3380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34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1752" y="2276872"/>
            <a:ext cx="8338882" cy="1430079"/>
          </a:xfrm>
        </p:spPr>
        <p:txBody>
          <a:bodyPr lIns="91440" tIns="45720" rIns="91440" bIns="45720" anchor="t"/>
          <a:lstStyle/>
          <a:p>
            <a:r>
              <a:rPr lang="en-US" dirty="0"/>
              <a:t>Have a go at answering these exam style questions</a:t>
            </a:r>
          </a:p>
        </p:txBody>
      </p:sp>
      <p:sp>
        <p:nvSpPr>
          <p:cNvPr id="3" name="Title 2"/>
          <p:cNvSpPr>
            <a:spLocks noGrp="1"/>
          </p:cNvSpPr>
          <p:nvPr>
            <p:ph type="title"/>
          </p:nvPr>
        </p:nvSpPr>
        <p:spPr/>
        <p:txBody>
          <a:bodyPr lIns="91440" tIns="45720" rIns="91440" bIns="45720" anchor="t"/>
          <a:lstStyle/>
          <a:p>
            <a:r>
              <a:rPr lang="en-US" dirty="0"/>
              <a:t>Task 2</a:t>
            </a:r>
          </a:p>
        </p:txBody>
      </p:sp>
      <p:pic>
        <p:nvPicPr>
          <p:cNvPr id="6" name="Picture 5" descr="Screen shot 2013-08-31 at 20.29.1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181" y="2787650"/>
            <a:ext cx="5052489" cy="3778594"/>
          </a:xfrm>
          <a:prstGeom prst="rect">
            <a:avLst/>
          </a:prstGeom>
        </p:spPr>
      </p:pic>
    </p:spTree>
    <p:extLst>
      <p:ext uri="{BB962C8B-B14F-4D97-AF65-F5344CB8AC3E}">
        <p14:creationId xmlns:p14="http://schemas.microsoft.com/office/powerpoint/2010/main" val="2228232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88A32F-811B-48D6-9E2E-D5A4D031F0A8}"/>
              </a:ext>
            </a:extLst>
          </p:cNvPr>
          <p:cNvSpPr>
            <a:spLocks noGrp="1"/>
          </p:cNvSpPr>
          <p:nvPr>
            <p:ph idx="1"/>
          </p:nvPr>
        </p:nvSpPr>
        <p:spPr/>
        <p:txBody>
          <a:bodyPr/>
          <a:lstStyle/>
          <a:p>
            <a:r>
              <a:rPr lang="en-GB"/>
              <a:t>A supermarket self-checkout has a range of input and output devices. Identify any input and output devices that the checkout might use, clearly stating which is an input, output or both. Describe the purpose of each device. </a:t>
            </a:r>
          </a:p>
          <a:p>
            <a:pPr marL="45720" indent="0">
              <a:buNone/>
            </a:pPr>
            <a:endParaRPr lang="en-GB"/>
          </a:p>
          <a:p>
            <a:pPr lvl="1"/>
            <a:r>
              <a:rPr lang="en-GB"/>
              <a:t>INPUT: keypad, barcode scanner, electronic scales, epos keypad, magnetic strip reader, coin weight checker, bank note scanner</a:t>
            </a:r>
          </a:p>
          <a:p>
            <a:pPr lvl="1"/>
            <a:r>
              <a:rPr lang="en-GB"/>
              <a:t>OUTPUT: bleeper, epos display, printer, flashing light to call attendant</a:t>
            </a:r>
          </a:p>
          <a:p>
            <a:pPr lvl="1"/>
            <a:r>
              <a:rPr lang="en-GB"/>
              <a:t>BOTH touchscreen</a:t>
            </a:r>
          </a:p>
        </p:txBody>
      </p:sp>
      <p:sp>
        <p:nvSpPr>
          <p:cNvPr id="3" name="Title 2">
            <a:extLst>
              <a:ext uri="{FF2B5EF4-FFF2-40B4-BE49-F238E27FC236}">
                <a16:creationId xmlns:a16="http://schemas.microsoft.com/office/drawing/2014/main" id="{078E81BA-3455-4020-ACE6-E09DE1C843C7}"/>
              </a:ext>
            </a:extLst>
          </p:cNvPr>
          <p:cNvSpPr>
            <a:spLocks noGrp="1"/>
          </p:cNvSpPr>
          <p:nvPr>
            <p:ph type="title"/>
          </p:nvPr>
        </p:nvSpPr>
        <p:spPr/>
        <p:txBody>
          <a:bodyPr/>
          <a:lstStyle/>
          <a:p>
            <a:r>
              <a:rPr lang="en-GB" dirty="0"/>
              <a:t>Answers</a:t>
            </a:r>
          </a:p>
        </p:txBody>
      </p:sp>
    </p:spTree>
    <p:extLst>
      <p:ext uri="{BB962C8B-B14F-4D97-AF65-F5344CB8AC3E}">
        <p14:creationId xmlns:p14="http://schemas.microsoft.com/office/powerpoint/2010/main" val="1859417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C4E2B1-0446-4216-92CA-C5EB1714272B}"/>
              </a:ext>
            </a:extLst>
          </p:cNvPr>
          <p:cNvSpPr>
            <a:spLocks noGrp="1"/>
          </p:cNvSpPr>
          <p:nvPr>
            <p:ph idx="1"/>
          </p:nvPr>
        </p:nvSpPr>
        <p:spPr/>
        <p:txBody>
          <a:bodyPr/>
          <a:lstStyle/>
          <a:p>
            <a:r>
              <a:rPr lang="en-GB"/>
              <a:t>A patient in intensive care in a hospital will be connected to various sensors. Identify some of the sensors that may be used and what they are used for. There will also be various output devices. Identify some that may be used and explain their purpose</a:t>
            </a:r>
          </a:p>
          <a:p>
            <a:pPr marL="45720" indent="0">
              <a:buNone/>
            </a:pPr>
            <a:endParaRPr lang="en-GB"/>
          </a:p>
          <a:p>
            <a:pPr lvl="1"/>
            <a:r>
              <a:rPr lang="en-GB"/>
              <a:t>SENSORS: Used to monitor heart rate, blood pressure, brain activity, weight, temperature, oxygen, levels in the blood …</a:t>
            </a:r>
          </a:p>
          <a:p>
            <a:pPr lvl="1"/>
            <a:r>
              <a:rPr lang="en-GB"/>
              <a:t>OUTPUTS: To alert carers buzzers, lights. To provide data screens, printouts of charts and graphs</a:t>
            </a:r>
            <a:endParaRPr lang="en-GB" sz="2000"/>
          </a:p>
        </p:txBody>
      </p:sp>
      <p:sp>
        <p:nvSpPr>
          <p:cNvPr id="3" name="Title 2">
            <a:extLst>
              <a:ext uri="{FF2B5EF4-FFF2-40B4-BE49-F238E27FC236}">
                <a16:creationId xmlns:a16="http://schemas.microsoft.com/office/drawing/2014/main" id="{0E1670BC-B10C-4B1A-8B98-D3E8A1D53F80}"/>
              </a:ext>
            </a:extLst>
          </p:cNvPr>
          <p:cNvSpPr>
            <a:spLocks noGrp="1"/>
          </p:cNvSpPr>
          <p:nvPr>
            <p:ph type="title"/>
          </p:nvPr>
        </p:nvSpPr>
        <p:spPr/>
        <p:txBody>
          <a:bodyPr/>
          <a:lstStyle/>
          <a:p>
            <a:r>
              <a:rPr lang="en-GB" dirty="0"/>
              <a:t>Answers</a:t>
            </a:r>
          </a:p>
        </p:txBody>
      </p:sp>
    </p:spTree>
    <p:extLst>
      <p:ext uri="{BB962C8B-B14F-4D97-AF65-F5344CB8AC3E}">
        <p14:creationId xmlns:p14="http://schemas.microsoft.com/office/powerpoint/2010/main" val="20757603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sson Template">
  <a:themeElements>
    <a:clrScheme name="Custom 2">
      <a:dk1>
        <a:sysClr val="windowText" lastClr="000000"/>
      </a:dk1>
      <a:lt1>
        <a:sysClr val="window" lastClr="FFFFFF"/>
      </a:lt1>
      <a:dk2>
        <a:srgbClr val="464646"/>
      </a:dk2>
      <a:lt2>
        <a:srgbClr val="FCFDBF"/>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DB14B36EFF3943BBE53D1375104818" ma:contentTypeVersion="13" ma:contentTypeDescription="Create a new document." ma:contentTypeScope="" ma:versionID="90039b18389944af6e353cb255f6608a">
  <xsd:schema xmlns:xsd="http://www.w3.org/2001/XMLSchema" xmlns:xs="http://www.w3.org/2001/XMLSchema" xmlns:p="http://schemas.microsoft.com/office/2006/metadata/properties" xmlns:ns3="f92af9a0-662c-4746-8d1c-11fa210aac61" xmlns:ns4="b71c01ad-d100-4c7d-9fa0-569bb2bf9bdc" targetNamespace="http://schemas.microsoft.com/office/2006/metadata/properties" ma:root="true" ma:fieldsID="65af0d19daf2226906ce5936fdef0b35" ns3:_="" ns4:_="">
    <xsd:import namespace="f92af9a0-662c-4746-8d1c-11fa210aac61"/>
    <xsd:import namespace="b71c01ad-d100-4c7d-9fa0-569bb2bf9bd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2af9a0-662c-4746-8d1c-11fa210aac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1c01ad-d100-4c7d-9fa0-569bb2bf9bd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6F2C80-20DC-41E8-AFFC-9A896ED424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2af9a0-662c-4746-8d1c-11fa210aac61"/>
    <ds:schemaRef ds:uri="b71c01ad-d100-4c7d-9fa0-569bb2bf9b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2CEB7C-47B4-48BD-84BD-A5B7E297537E}">
  <ds:schemaRefs>
    <ds:schemaRef ds:uri="http://schemas.microsoft.com/sharepoint/v3/contenttype/forms"/>
  </ds:schemaRefs>
</ds:datastoreItem>
</file>

<file path=customXml/itemProps3.xml><?xml version="1.0" encoding="utf-8"?>
<ds:datastoreItem xmlns:ds="http://schemas.openxmlformats.org/officeDocument/2006/customXml" ds:itemID="{0315DB8E-648E-4213-9E40-0782BB3F700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b71c01ad-d100-4c7d-9fa0-569bb2bf9bdc"/>
    <ds:schemaRef ds:uri="f92af9a0-662c-4746-8d1c-11fa210aac6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Lesson Template</Template>
  <TotalTime>29</TotalTime>
  <Words>2872</Words>
  <Application>Microsoft Office PowerPoint</Application>
  <PresentationFormat>On-screen Show (4:3)</PresentationFormat>
  <Paragraphs>376</Paragraphs>
  <Slides>66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Calibri</vt:lpstr>
      <vt:lpstr>Franklin Gothic Medium</vt:lpstr>
      <vt:lpstr>Times New Roman</vt:lpstr>
      <vt:lpstr>Wingdings</vt:lpstr>
      <vt:lpstr>Wingdings 2</vt:lpstr>
      <vt:lpstr>Lesson Template</vt:lpstr>
      <vt:lpstr>Lesson 1 - Input/output Devices</vt:lpstr>
      <vt:lpstr>Input/output Devices</vt:lpstr>
      <vt:lpstr>Input Devices</vt:lpstr>
      <vt:lpstr>PowerPoint Presentation</vt:lpstr>
      <vt:lpstr>Communication devices</vt:lpstr>
      <vt:lpstr>Task 1</vt:lpstr>
      <vt:lpstr>Task 2</vt:lpstr>
      <vt:lpstr>Answers</vt:lpstr>
      <vt:lpstr>Answers</vt:lpstr>
      <vt:lpstr>Answers</vt:lpstr>
      <vt:lpstr>Lesson 2 - Components</vt:lpstr>
      <vt:lpstr>Components</vt:lpstr>
      <vt:lpstr>CENTRAL PROCESSING UNIT​</vt:lpstr>
      <vt:lpstr>MOTHERBOARD​</vt:lpstr>
      <vt:lpstr>STORAGE​</vt:lpstr>
      <vt:lpstr>POWER SUPPLY​</vt:lpstr>
      <vt:lpstr>PORTS​</vt:lpstr>
      <vt:lpstr>MEMORY​</vt:lpstr>
      <vt:lpstr>EXPANSION CARDS​</vt:lpstr>
      <vt:lpstr>TASK 1​</vt:lpstr>
      <vt:lpstr>Lesson 3 - System types</vt:lpstr>
      <vt:lpstr>System types</vt:lpstr>
      <vt:lpstr>PowerPoint Presentation</vt:lpstr>
      <vt:lpstr>TABLET/HYBRID​</vt:lpstr>
      <vt:lpstr>PowerPoint Presentation</vt:lpstr>
      <vt:lpstr>EMBEDDED SYSTEM/INTERNET OF THINGS​</vt:lpstr>
      <vt:lpstr>MAINFRAME​</vt:lpstr>
      <vt:lpstr>QUANTUM COMPUTER​</vt:lpstr>
      <vt:lpstr>TASK 1​</vt:lpstr>
      <vt:lpstr>Task 2</vt:lpstr>
      <vt:lpstr>Lesson 4 - Connectivity methods</vt:lpstr>
      <vt:lpstr>Connectivity methods</vt:lpstr>
      <vt:lpstr>Copper wire connections</vt:lpstr>
      <vt:lpstr>PowerPoint Presentation</vt:lpstr>
      <vt:lpstr>FIBRE-OPTIC CONNECTIONS​</vt:lpstr>
      <vt:lpstr>FIBRE-OPTIC CONNECTIONS​</vt:lpstr>
      <vt:lpstr>WIRELESS​</vt:lpstr>
      <vt:lpstr>TASK 1​</vt:lpstr>
      <vt:lpstr>Task 2</vt:lpstr>
      <vt:lpstr>Lesson 5 - Communication hardware</vt:lpstr>
      <vt:lpstr>PowerPoint Presentation</vt:lpstr>
      <vt:lpstr>Communication hardware</vt:lpstr>
      <vt:lpstr>MODEM​</vt:lpstr>
      <vt:lpstr>NETWORK HUB​</vt:lpstr>
      <vt:lpstr>SWITCH​</vt:lpstr>
      <vt:lpstr>ROUTER/HYBRID NETWORK HUB​</vt:lpstr>
      <vt:lpstr>Task 1</vt:lpstr>
      <vt:lpstr>Lesson 6 - Troubleshooting</vt:lpstr>
      <vt:lpstr>FILL IN THE BLANKS​</vt:lpstr>
      <vt:lpstr>HARDWARE FAULTS​</vt:lpstr>
      <vt:lpstr>HARDWARE FAULTS​</vt:lpstr>
      <vt:lpstr>WHAT TO DO?​</vt:lpstr>
      <vt:lpstr>TROUBLESHOOTING TOOL - EVENT VIEWER​</vt:lpstr>
      <vt:lpstr>SELF TEST PROGRAMS​</vt:lpstr>
      <vt:lpstr>POWER ON SUPPLY TEST (POST)​</vt:lpstr>
      <vt:lpstr>PING​</vt:lpstr>
      <vt:lpstr>IPCONFIG/IFCONFIG​</vt:lpstr>
      <vt:lpstr>NSLOOKUP​</vt:lpstr>
      <vt:lpstr>DIAGNOSTIC SOFTWARE​</vt:lpstr>
      <vt:lpstr>TASK 1​</vt:lpstr>
      <vt:lpstr>Lesson 7 - Units of measurement</vt:lpstr>
      <vt:lpstr>PowerPoint Presentation</vt:lpstr>
      <vt:lpstr>What is binary?</vt:lpstr>
      <vt:lpstr>TASK 1 EXAMPLE​</vt:lpstr>
      <vt:lpstr>Task 1</vt:lpstr>
      <vt:lpstr>Task 2</vt:lpstr>
    </vt:vector>
  </TitlesOfParts>
  <Company>Matravers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title</dc:title>
  <dc:creator>Luke Grayson</dc:creator>
  <cp:lastModifiedBy>Chloe Busby</cp:lastModifiedBy>
  <cp:revision>77</cp:revision>
  <dcterms:created xsi:type="dcterms:W3CDTF">2013-07-18T11:00:46Z</dcterms:created>
  <dcterms:modified xsi:type="dcterms:W3CDTF">2020-09-24T15:41:25Z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0x010100B5DB14B36EFF3943BBE53D1375104818</vt:lpwstr>
  </property>
</Properties>
</file>