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2" r:id="rId3"/>
    <p:sldId id="264" r:id="rId4"/>
    <p:sldId id="257" r:id="rId5"/>
    <p:sldId id="258" r:id="rId6"/>
    <p:sldId id="259" r:id="rId7"/>
    <p:sldId id="260" r:id="rId8"/>
    <p:sldId id="261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83" autoAdjust="0"/>
  </p:normalViewPr>
  <p:slideViewPr>
    <p:cSldViewPr>
      <p:cViewPr>
        <p:scale>
          <a:sx n="90" d="100"/>
          <a:sy n="90" d="100"/>
        </p:scale>
        <p:origin x="-600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1A10A-5515-4260-BF49-B697D9917995}" type="datetimeFigureOut">
              <a:rPr lang="en-GB" smtClean="0"/>
              <a:t>27/08/2013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06C6D-E302-4254-841E-EB43C6D06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06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06C6D-E302-4254-841E-EB43C6D067D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" y="-10632"/>
            <a:ext cx="9151088" cy="686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3521" y="0"/>
            <a:ext cx="7772400" cy="1470025"/>
          </a:xfrm>
        </p:spPr>
        <p:txBody>
          <a:bodyPr/>
          <a:lstStyle/>
          <a:p>
            <a:r>
              <a:rPr lang="en-GB" dirty="0" smtClean="0">
                <a:latin typeface="Lucida Sans Typewriter" pitchFamily="49" charset="0"/>
              </a:rPr>
              <a:t>Day 1 – Lost… </a:t>
            </a:r>
            <a:endParaRPr lang="en-GB" dirty="0">
              <a:latin typeface="Lucida Sans Typewrit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51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Lucida Sans Typewriter" pitchFamily="49" charset="0"/>
              </a:rPr>
              <a:t>You have crash landed on an unknown island, </a:t>
            </a:r>
            <a:r>
              <a:rPr lang="en-GB" dirty="0" smtClean="0">
                <a:latin typeface="Lucida Sans Typewriter" pitchFamily="49" charset="0"/>
              </a:rPr>
              <a:t>only your class has survived. </a:t>
            </a:r>
          </a:p>
          <a:p>
            <a:pPr marL="0" indent="0">
              <a:buNone/>
            </a:pPr>
            <a:endParaRPr lang="en-GB" dirty="0">
              <a:latin typeface="Lucida Sans Typewriter" pitchFamily="49" charset="0"/>
            </a:endParaRPr>
          </a:p>
          <a:p>
            <a:pPr marL="0" indent="0">
              <a:buNone/>
            </a:pPr>
            <a:r>
              <a:rPr lang="en-GB" dirty="0" smtClean="0">
                <a:latin typeface="Lucida Sans Typewriter" pitchFamily="49" charset="0"/>
              </a:rPr>
              <a:t>In </a:t>
            </a:r>
            <a:r>
              <a:rPr lang="en-GB" dirty="0">
                <a:latin typeface="Lucida Sans Typewriter" pitchFamily="49" charset="0"/>
              </a:rPr>
              <a:t>order to survive each day you will be required to learn a new geographical skill, at the end of the day you will be tested on these skills to earn equipment to aid with rescue.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1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Lucida Sans Typewriter" pitchFamily="49" charset="0"/>
              </a:rPr>
              <a:t>The 5Ws</a:t>
            </a:r>
            <a:endParaRPr lang="en-GB" dirty="0">
              <a:latin typeface="Lucida Sans Typewriter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Lucida Sans Typewriter" pitchFamily="49" charset="0"/>
              </a:rPr>
              <a:t>Who?</a:t>
            </a:r>
          </a:p>
          <a:p>
            <a:pPr marL="0" indent="0">
              <a:buNone/>
            </a:pPr>
            <a:r>
              <a:rPr lang="en-GB" dirty="0" smtClean="0">
                <a:latin typeface="Lucida Sans Typewriter" pitchFamily="49" charset="0"/>
              </a:rPr>
              <a:t>What?</a:t>
            </a:r>
          </a:p>
          <a:p>
            <a:pPr marL="0" indent="0">
              <a:buNone/>
            </a:pPr>
            <a:r>
              <a:rPr lang="en-GB" dirty="0">
                <a:latin typeface="Lucida Sans Typewriter" pitchFamily="49" charset="0"/>
              </a:rPr>
              <a:t>When?</a:t>
            </a:r>
          </a:p>
          <a:p>
            <a:pPr marL="0" indent="0">
              <a:buNone/>
            </a:pPr>
            <a:r>
              <a:rPr lang="en-GB" dirty="0" smtClean="0">
                <a:latin typeface="Lucida Sans Typewriter" pitchFamily="49" charset="0"/>
              </a:rPr>
              <a:t>Where?</a:t>
            </a:r>
          </a:p>
          <a:p>
            <a:pPr marL="0" indent="0">
              <a:buNone/>
            </a:pPr>
            <a:r>
              <a:rPr lang="en-GB" dirty="0" smtClean="0">
                <a:latin typeface="Lucida Sans Typewriter" pitchFamily="49" charset="0"/>
              </a:rPr>
              <a:t>Why?</a:t>
            </a:r>
            <a:endParaRPr lang="en-GB" dirty="0">
              <a:latin typeface="Lucida Sans Typewriter" pitchFamily="49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34" y="1524000"/>
            <a:ext cx="286791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9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106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Lucida Sans Typewriter" pitchFamily="49" charset="0"/>
              </a:rPr>
              <a:t>View 1 </a:t>
            </a:r>
            <a:endParaRPr lang="en-GB" dirty="0">
              <a:latin typeface="Lucida Sans Typewrit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46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Lucida Sans Typewriter" pitchFamily="49" charset="0"/>
              </a:rPr>
              <a:t>View 2 </a:t>
            </a:r>
            <a:endParaRPr lang="en-GB" dirty="0">
              <a:latin typeface="Lucida Sans Typewrit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5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14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Lucida Sans Typewriter" pitchFamily="49" charset="0"/>
              </a:rPr>
              <a:t>View 3</a:t>
            </a:r>
            <a:endParaRPr lang="en-GB" dirty="0">
              <a:latin typeface="Lucida Sans Typewrit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98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r="3472"/>
          <a:stretch/>
        </p:blipFill>
        <p:spPr bwMode="auto">
          <a:xfrm flipH="1">
            <a:off x="-2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Lucida Sans Typewriter" pitchFamily="49" charset="0"/>
              </a:rPr>
              <a:t>View 4</a:t>
            </a:r>
            <a:endParaRPr lang="en-GB" dirty="0">
              <a:latin typeface="Lucida Sans Typewrit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Lucida Sans Typewriter" pitchFamily="49" charset="0"/>
              </a:rPr>
              <a:t>View 5</a:t>
            </a:r>
            <a:endParaRPr lang="en-GB" dirty="0">
              <a:latin typeface="Lucida Sans Typewrit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50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0"/>
          <a:stretch/>
        </p:blipFill>
        <p:spPr bwMode="auto">
          <a:xfrm>
            <a:off x="1772" y="3544"/>
            <a:ext cx="9142228" cy="685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315200" y="2743200"/>
            <a:ext cx="914400" cy="1143000"/>
          </a:xfrm>
        </p:spPr>
        <p:txBody>
          <a:bodyPr/>
          <a:lstStyle/>
          <a:p>
            <a:r>
              <a:rPr lang="en-GB" dirty="0" smtClean="0">
                <a:latin typeface="Lucida Sans Typewriter" pitchFamily="49" charset="0"/>
              </a:rPr>
              <a:t>1</a:t>
            </a:r>
            <a:endParaRPr lang="en-GB" dirty="0">
              <a:latin typeface="Lucida Sans Typewriter" pitchFamily="49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0" y="4876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Lucida Sans Typewriter" pitchFamily="49" charset="0"/>
              </a:rPr>
              <a:t>2</a:t>
            </a:r>
            <a:endParaRPr lang="en-GB" dirty="0">
              <a:latin typeface="Lucida Sans Typewriter" pitchFamily="49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715000" y="16002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Lucida Sans Typewriter" pitchFamily="49" charset="0"/>
              </a:rPr>
              <a:t>3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943600" y="4876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Lucida Sans Typewriter" pitchFamily="49" charset="0"/>
              </a:rPr>
              <a:t>4</a:t>
            </a:r>
            <a:endParaRPr lang="en-GB" dirty="0">
              <a:latin typeface="Lucida Sans Typewriter" pitchFamily="49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295400" y="38862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Lucida Sans Typewriter" pitchFamily="49" charset="0"/>
              </a:rPr>
              <a:t>5</a:t>
            </a:r>
            <a:endParaRPr lang="en-GB" dirty="0">
              <a:latin typeface="Lucida Sans Typewriter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3246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Check your answers – 1 survival point per correct answer.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32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97</Words>
  <Application>Microsoft Office PowerPoint</Application>
  <PresentationFormat>On-screen Show (4:3)</PresentationFormat>
  <Paragraphs>22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Day 1 – Lost… </vt:lpstr>
      <vt:lpstr>PowerPoint Presentation</vt:lpstr>
      <vt:lpstr>The 5Ws</vt:lpstr>
      <vt:lpstr>View 1 </vt:lpstr>
      <vt:lpstr>View 2 </vt:lpstr>
      <vt:lpstr>View 3</vt:lpstr>
      <vt:lpstr>View 4</vt:lpstr>
      <vt:lpstr>View 5</vt:lpstr>
      <vt:lpstr>1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Kingdown School</cp:lastModifiedBy>
  <cp:revision>5</cp:revision>
  <dcterms:created xsi:type="dcterms:W3CDTF">2006-08-16T00:00:00Z</dcterms:created>
  <dcterms:modified xsi:type="dcterms:W3CDTF">2013-08-27T08:05:01Z</dcterms:modified>
</cp:coreProperties>
</file>