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0" r:id="rId3"/>
    <p:sldId id="259" r:id="rId4"/>
    <p:sldId id="262" r:id="rId5"/>
    <p:sldId id="261" r:id="rId6"/>
    <p:sldId id="267" r:id="rId7"/>
    <p:sldId id="264" r:id="rId8"/>
    <p:sldId id="265" r:id="rId9"/>
    <p:sldId id="266" r:id="rId10"/>
    <p:sldId id="268" r:id="rId11"/>
    <p:sldId id="26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F96D582-7897-4C09-9A6A-CD09D1E9F557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AB8BCEF-E24B-4F4C-861B-3A8448F9EC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8.2 – Scratch Programming</a:t>
            </a:r>
            <a:endParaRPr lang="en-GB" sz="4800" b="1" dirty="0"/>
          </a:p>
        </p:txBody>
      </p:sp>
      <p:pic>
        <p:nvPicPr>
          <p:cNvPr id="6" name="Picture 5" descr="sear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112568" cy="39366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3024336" cy="12961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Plenary - Keywords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0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43000"/>
          </a:xfrm>
        </p:spPr>
        <p:txBody>
          <a:bodyPr/>
          <a:lstStyle/>
          <a:p>
            <a:r>
              <a:rPr lang="en-GB" dirty="0" smtClean="0"/>
              <a:t>Stage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The area in which the action happens in Scratch – where the game can be previewed.</a:t>
            </a:r>
            <a:endParaRPr lang="en-GB" dirty="0"/>
          </a:p>
        </p:txBody>
      </p:sp>
      <p:pic>
        <p:nvPicPr>
          <p:cNvPr id="9218" name="Picture 2" descr="http://4.bp.blogspot.com/-j612IQgr8oQ/TZ3n2ufbWeI/AAAAAAAAAIs/5yLjozc6DH8/s1600/stage-red-cur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60393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en-GB" dirty="0" smtClean="0"/>
              <a:t>Scratch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5517232"/>
            <a:ext cx="77724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Free software that can be used to make games and simulations</a:t>
            </a:r>
            <a:endParaRPr lang="en-GB" sz="2800" dirty="0"/>
          </a:p>
        </p:txBody>
      </p:sp>
      <p:pic>
        <p:nvPicPr>
          <p:cNvPr id="2050" name="Picture 2" descr="http://www.gadgetwiki.com/wp-content/uploads/2011/10/DJ-Cat-Scratch-Turntab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855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1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en-GB" dirty="0" smtClean="0"/>
              <a:t>Transparency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5733256"/>
            <a:ext cx="7772400" cy="967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This means that the object appears to “float” against anything that it is placed upon.</a:t>
            </a:r>
            <a:endParaRPr lang="en-GB" dirty="0"/>
          </a:p>
        </p:txBody>
      </p:sp>
      <p:pic>
        <p:nvPicPr>
          <p:cNvPr id="10242" name="Picture 2" descr="http://www.charlestlee.com/wp-content/uploads/2011/01/bub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5686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5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Glossary of Keywords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205320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Look through the following slides and learn what these keywords are about.</a:t>
            </a:r>
          </a:p>
          <a:p>
            <a:pPr marL="0" indent="0" algn="ctr">
              <a:buNone/>
            </a:pPr>
            <a:r>
              <a:rPr lang="en-GB" dirty="0" smtClean="0"/>
              <a:t>You will come across all of these keywords over the following weeks.</a:t>
            </a:r>
            <a:endParaRPr lang="en-GB" dirty="0"/>
          </a:p>
        </p:txBody>
      </p:sp>
      <p:pic>
        <p:nvPicPr>
          <p:cNvPr id="6" name="Picture 5" descr="sear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43000"/>
          </a:xfrm>
        </p:spPr>
        <p:txBody>
          <a:bodyPr/>
          <a:lstStyle/>
          <a:p>
            <a:r>
              <a:rPr lang="en-GB" dirty="0" smtClean="0"/>
              <a:t>Arcade Games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A fast paced computer game where the player is usually matched against the computer.</a:t>
            </a:r>
            <a:endParaRPr lang="en-GB" dirty="0"/>
          </a:p>
        </p:txBody>
      </p:sp>
      <p:pic>
        <p:nvPicPr>
          <p:cNvPr id="1028" name="Picture 4" descr="http://www.prlog.org/10338608-ar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930476" cy="363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0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r>
              <a:rPr lang="en-GB" dirty="0" smtClean="0"/>
              <a:t>Variables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5157192"/>
            <a:ext cx="77724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This is the name given to an information memory store. It can store different types of information that can change over time e.g. numbers and text </a:t>
            </a:r>
            <a:endParaRPr lang="en-GB" dirty="0"/>
          </a:p>
        </p:txBody>
      </p:sp>
      <p:pic>
        <p:nvPicPr>
          <p:cNvPr id="4098" name="Picture 2" descr="http://www.xprogramming.com/images/variabl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535770" cy="36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1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43000"/>
          </a:xfrm>
        </p:spPr>
        <p:txBody>
          <a:bodyPr/>
          <a:lstStyle/>
          <a:p>
            <a:r>
              <a:rPr lang="en-GB" dirty="0" smtClean="0"/>
              <a:t>Script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This is a computer program that brings about changes in a game. In Scratch, these are built up by stacking these blocks together in the correct order.</a:t>
            </a:r>
            <a:endParaRPr lang="en-GB" dirty="0"/>
          </a:p>
        </p:txBody>
      </p:sp>
      <p:pic>
        <p:nvPicPr>
          <p:cNvPr id="3074" name="Picture 2" descr="http://wiki.scratch.mit.edu/images/Script_for_finding_the_mode_of_numb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59"/>
            <a:ext cx="2736304" cy="36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5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en-GB" dirty="0" smtClean="0"/>
              <a:t>Execute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5733256"/>
            <a:ext cx="7772400" cy="720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When a script “runs” through each block of code it is said to be doing this.</a:t>
            </a:r>
            <a:endParaRPr lang="en-GB" dirty="0"/>
          </a:p>
        </p:txBody>
      </p:sp>
      <p:pic>
        <p:nvPicPr>
          <p:cNvPr id="8194" name="Picture 2" descr="http://www.linuxnov.com/wp-content/uploads/2010/10/Terminal_by_will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5365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332656"/>
            <a:ext cx="2736304" cy="1143000"/>
          </a:xfrm>
        </p:spPr>
        <p:txBody>
          <a:bodyPr/>
          <a:lstStyle/>
          <a:p>
            <a:r>
              <a:rPr lang="en-GB" dirty="0" smtClean="0"/>
              <a:t>Sprite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7904" y="2852936"/>
            <a:ext cx="5256584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 smtClean="0"/>
              <a:t>The name given to an object in Scratch that performs actions on the stage.</a:t>
            </a:r>
            <a:endParaRPr lang="en-GB" sz="3200" dirty="0"/>
          </a:p>
        </p:txBody>
      </p:sp>
      <p:pic>
        <p:nvPicPr>
          <p:cNvPr id="5122" name="Picture 2" descr="http://www.spriters-resource.com/pc_computer/sonicscreensaver/son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3312368" cy="5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2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332656"/>
            <a:ext cx="2515816" cy="1143000"/>
          </a:xfrm>
        </p:spPr>
        <p:txBody>
          <a:bodyPr/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4088" y="2780928"/>
            <a:ext cx="3384376" cy="3024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 smtClean="0"/>
              <a:t>This can be described as the actual contents of a variable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50" name="Picture 6" descr="http://www.greatvectors.com/free-vector-art/sparkling-gray-new-yea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8245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9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43000"/>
          </a:xfrm>
        </p:spPr>
        <p:txBody>
          <a:bodyPr/>
          <a:lstStyle/>
          <a:p>
            <a:r>
              <a:rPr lang="en-GB" dirty="0" smtClean="0"/>
              <a:t>Costume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These are the difference appearances that sprites can have – this can be different clothing as well as different body positions.</a:t>
            </a:r>
            <a:endParaRPr lang="en-GB" dirty="0"/>
          </a:p>
        </p:txBody>
      </p:sp>
      <p:pic>
        <p:nvPicPr>
          <p:cNvPr id="7170" name="Picture 2" descr="http://www.fantasy-costumes.co.uk/47-48-thickbox/cartoon-elephant-mascot-fancy-dress-costu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4418856" cy="44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2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260</TotalTime>
  <Words>234</Words>
  <Application>Microsoft Macintosh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Spectrum</vt:lpstr>
      <vt:lpstr>8.2 – Scratch Programming</vt:lpstr>
      <vt:lpstr>Glossary of Keywords</vt:lpstr>
      <vt:lpstr>Arcade Games</vt:lpstr>
      <vt:lpstr>Variables</vt:lpstr>
      <vt:lpstr>Script</vt:lpstr>
      <vt:lpstr>Execute</vt:lpstr>
      <vt:lpstr>Sprite</vt:lpstr>
      <vt:lpstr>Value</vt:lpstr>
      <vt:lpstr>Costume</vt:lpstr>
      <vt:lpstr>Stage</vt:lpstr>
      <vt:lpstr>Scratch</vt:lpstr>
      <vt:lpstr>Transparency</vt:lpstr>
    </vt:vector>
  </TitlesOfParts>
  <Company>Kingdown Community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Adams</dc:creator>
  <cp:lastModifiedBy>Christopher Adams</cp:lastModifiedBy>
  <cp:revision>34</cp:revision>
  <dcterms:created xsi:type="dcterms:W3CDTF">2012-08-07T14:40:18Z</dcterms:created>
  <dcterms:modified xsi:type="dcterms:W3CDTF">2014-05-20T13:33:12Z</dcterms:modified>
</cp:coreProperties>
</file>