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102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2378-A5FC-4BC0-98B6-D12B75F9EA5E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A17A-4B21-4092-B2EE-97C3CC8F4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93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2378-A5FC-4BC0-98B6-D12B75F9EA5E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A17A-4B21-4092-B2EE-97C3CC8F4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02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2378-A5FC-4BC0-98B6-D12B75F9EA5E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A17A-4B21-4092-B2EE-97C3CC8F4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61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2378-A5FC-4BC0-98B6-D12B75F9EA5E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A17A-4B21-4092-B2EE-97C3CC8F4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90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2378-A5FC-4BC0-98B6-D12B75F9EA5E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A17A-4B21-4092-B2EE-97C3CC8F4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813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2378-A5FC-4BC0-98B6-D12B75F9EA5E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A17A-4B21-4092-B2EE-97C3CC8F4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18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2378-A5FC-4BC0-98B6-D12B75F9EA5E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A17A-4B21-4092-B2EE-97C3CC8F4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843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2378-A5FC-4BC0-98B6-D12B75F9EA5E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A17A-4B21-4092-B2EE-97C3CC8F4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58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2378-A5FC-4BC0-98B6-D12B75F9EA5E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A17A-4B21-4092-B2EE-97C3CC8F4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20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2378-A5FC-4BC0-98B6-D12B75F9EA5E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A17A-4B21-4092-B2EE-97C3CC8F4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4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2378-A5FC-4BC0-98B6-D12B75F9EA5E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A17A-4B21-4092-B2EE-97C3CC8F4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83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92378-A5FC-4BC0-98B6-D12B75F9EA5E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A17A-4B21-4092-B2EE-97C3CC8F4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71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1873"/>
            <a:ext cx="10515600" cy="1325563"/>
          </a:xfrm>
        </p:spPr>
        <p:txBody>
          <a:bodyPr/>
          <a:lstStyle/>
          <a:p>
            <a:r>
              <a:rPr lang="en-GB" dirty="0" smtClean="0"/>
              <a:t>Hardware revision Spider Diagram</a:t>
            </a:r>
            <a:endParaRPr lang="en-GB" dirty="0"/>
          </a:p>
        </p:txBody>
      </p:sp>
      <p:sp>
        <p:nvSpPr>
          <p:cNvPr id="4" name="Explosion 1 3"/>
          <p:cNvSpPr/>
          <p:nvPr/>
        </p:nvSpPr>
        <p:spPr>
          <a:xfrm>
            <a:off x="4495800" y="2239766"/>
            <a:ext cx="3530600" cy="285293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Hardware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95617" y="1649160"/>
            <a:ext cx="23836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Inputs:</a:t>
            </a:r>
          </a:p>
          <a:p>
            <a:r>
              <a:rPr lang="en-GB" dirty="0" smtClean="0"/>
              <a:t>KEYBOARD, MOUSE, MICROPHONE, SENSORS, SCANNER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82885" y="4446369"/>
            <a:ext cx="23836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Outputs:</a:t>
            </a:r>
          </a:p>
          <a:p>
            <a:r>
              <a:rPr lang="en-GB" dirty="0" smtClean="0"/>
              <a:t>SCREEN, HEADPHONES, PRINTERS, SPEAKERS, PLOTTER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9542979" y="1053690"/>
            <a:ext cx="23836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Keywords:</a:t>
            </a:r>
          </a:p>
          <a:p>
            <a:r>
              <a:rPr lang="en-GB" dirty="0" smtClean="0"/>
              <a:t>WIRELESS ACCESS POINT, MODEM, VISUAL DISPLAY UNIT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542978" y="5092700"/>
            <a:ext cx="23836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Touchscreen technology:</a:t>
            </a:r>
          </a:p>
          <a:p>
            <a:r>
              <a:rPr lang="en-GB" dirty="0" smtClean="0"/>
              <a:t>INFRARED, RESISTIVE, CAPACITIVE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746070" y="4815701"/>
            <a:ext cx="23836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Communication devices:</a:t>
            </a:r>
          </a:p>
          <a:p>
            <a:r>
              <a:rPr lang="en-GB" dirty="0" smtClean="0"/>
              <a:t>SMARTPHONE, MODEM, HUB, ROUTER, TERMINAL ADAPTER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512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Hardware revision Spider Diagram</vt:lpstr>
    </vt:vector>
  </TitlesOfParts>
  <Company>Kingdown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Grayson</dc:creator>
  <cp:lastModifiedBy>Luke Grayson</cp:lastModifiedBy>
  <cp:revision>3</cp:revision>
  <dcterms:created xsi:type="dcterms:W3CDTF">2017-11-08T11:35:38Z</dcterms:created>
  <dcterms:modified xsi:type="dcterms:W3CDTF">2017-11-08T15:23:04Z</dcterms:modified>
</cp:coreProperties>
</file>