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53135A-776B-462F-AC56-EE7C841999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6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2A784B-8304-4C11-8270-21139A44E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2833C3B-FB52-45B6-80FE-648692C12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14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C6D3DC6-1CC2-4B83-9830-72FD46D1CF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422F391-87EB-4D27-8099-EA36B125E0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9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49AF8B6-5398-430B-B2C7-9E837E6BA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7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0D0FC95-0F76-4481-A66E-A4A180A3F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4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288883B-1570-4549-90AB-3FF222743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5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 Typewriter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Lucida Sans Typewriter" pitchFamily="49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B14C1F7-7A78-427A-B9EA-943BC8C1D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21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D19433-34C3-494F-858E-416788D40C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05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89B127-7B93-4991-B2A2-FB790404B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3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Lucida Sans Typewriter" pitchFamily="49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Lucida Sans Typewriter" pitchFamily="49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Lucida Sans Typewriter" pitchFamily="49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Lucida Sans Typewriter" pitchFamily="49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Lucida Sans Typewriter" pitchFamily="49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Lucida Sans Typewriter" pitchFamily="49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333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A7A34-1084-4E95-91F8-AA6A5126383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Typewriter" pitchFamily="49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Typewriter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Typewriter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Typewriter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Typewriter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Lucida Sans Typewriter" pitchFamily="49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1113"/>
            <a:ext cx="9150350" cy="686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703263" y="0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 smtClean="0"/>
              <a:t>Day 7 - Identifying key features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080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Lucida Sans Typewriter" pitchFamily="49" charset="0"/>
              </a:rPr>
              <a:t>Physical features</a:t>
            </a:r>
            <a:r>
              <a:rPr lang="en-US" sz="2800" dirty="0">
                <a:latin typeface="Lucida Sans Typewriter" pitchFamily="49" charset="0"/>
              </a:rPr>
              <a:t> show</a:t>
            </a:r>
            <a:br>
              <a:rPr lang="en-US" sz="2800" dirty="0">
                <a:latin typeface="Lucida Sans Typewriter" pitchFamily="49" charset="0"/>
              </a:rPr>
            </a:br>
            <a:r>
              <a:rPr lang="en-US" sz="2800" dirty="0">
                <a:latin typeface="Lucida Sans Typewriter" pitchFamily="49" charset="0"/>
              </a:rPr>
              <a:t>natural objects such as mountains and rivers.</a:t>
            </a:r>
            <a:br>
              <a:rPr lang="en-US" sz="2800" dirty="0">
                <a:latin typeface="Lucida Sans Typewriter" pitchFamily="49" charset="0"/>
              </a:rPr>
            </a:br>
            <a:r>
              <a:rPr lang="en-US" sz="2800" dirty="0">
                <a:latin typeface="Lucida Sans Typewriter" pitchFamily="49" charset="0"/>
              </a:rPr>
              <a:t/>
            </a:r>
            <a:br>
              <a:rPr lang="en-US" sz="2800" dirty="0">
                <a:latin typeface="Lucida Sans Typewriter" pitchFamily="49" charset="0"/>
              </a:rPr>
            </a:br>
            <a:r>
              <a:rPr lang="en-US" sz="2800" dirty="0">
                <a:solidFill>
                  <a:schemeClr val="accent2"/>
                </a:solidFill>
                <a:latin typeface="Lucida Sans Typewriter" pitchFamily="49" charset="0"/>
              </a:rPr>
              <a:t>Human features</a:t>
            </a:r>
            <a:r>
              <a:rPr lang="en-US" sz="2800" dirty="0">
                <a:latin typeface="Lucida Sans Typewriter" pitchFamily="49" charset="0"/>
              </a:rPr>
              <a:t> are things that are built by</a:t>
            </a:r>
            <a:br>
              <a:rPr lang="en-US" sz="2800" dirty="0">
                <a:latin typeface="Lucida Sans Typewriter" pitchFamily="49" charset="0"/>
              </a:rPr>
            </a:br>
            <a:r>
              <a:rPr lang="en-US" sz="2800" dirty="0">
                <a:latin typeface="Lucida Sans Typewriter" pitchFamily="49" charset="0"/>
              </a:rPr>
              <a:t>humans such as bridges and roads.)</a:t>
            </a:r>
            <a:endParaRPr lang="en-GB" sz="2800" dirty="0">
              <a:latin typeface="Lucida Sans Typewrit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0" y="1676400"/>
            <a:ext cx="8382000" cy="464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Statue of </a:t>
            </a:r>
            <a:r>
              <a:rPr lang="en-GB" dirty="0" err="1" smtClean="0"/>
              <a:t>Tawaret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1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80533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032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Lighthouse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13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6986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Orchid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95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Barracks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38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Door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48600" cy="521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Statue of </a:t>
            </a:r>
            <a:r>
              <a:rPr lang="en-GB" dirty="0" err="1" smtClean="0"/>
              <a:t>Tawaret</a:t>
            </a:r>
            <a:r>
              <a:rPr lang="en-GB" dirty="0" smtClean="0"/>
              <a:t> – 46</a:t>
            </a:r>
            <a:r>
              <a:rPr lang="en-GB" dirty="0" smtClean="0">
                <a:solidFill>
                  <a:srgbClr val="FF0000"/>
                </a:solidFill>
              </a:rPr>
              <a:t>8</a:t>
            </a:r>
            <a:r>
              <a:rPr lang="en-GB" dirty="0" smtClean="0"/>
              <a:t>13</a:t>
            </a:r>
            <a:r>
              <a:rPr lang="en-GB" dirty="0" smtClean="0">
                <a:solidFill>
                  <a:srgbClr val="FF0000"/>
                </a:solidFill>
              </a:rPr>
              <a:t>9</a:t>
            </a:r>
          </a:p>
          <a:p>
            <a:pPr marL="0" indent="0">
              <a:buNone/>
            </a:pPr>
            <a:r>
              <a:rPr lang="en-GB" dirty="0" smtClean="0"/>
              <a:t>Crater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50</a:t>
            </a:r>
            <a:r>
              <a:rPr lang="en-GB" dirty="0" smtClean="0">
                <a:solidFill>
                  <a:srgbClr val="FF0000"/>
                </a:solidFill>
              </a:rPr>
              <a:t>5</a:t>
            </a:r>
            <a:r>
              <a:rPr lang="en-GB" dirty="0" smtClean="0"/>
              <a:t>11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GB" dirty="0" smtClean="0"/>
              <a:t>The Lighthouse - 53</a:t>
            </a:r>
            <a:r>
              <a:rPr lang="en-GB" dirty="0" smtClean="0">
                <a:solidFill>
                  <a:srgbClr val="FF0000"/>
                </a:solidFill>
              </a:rPr>
              <a:t>9</a:t>
            </a:r>
            <a:r>
              <a:rPr lang="en-GB" dirty="0" smtClean="0"/>
              <a:t>11</a:t>
            </a:r>
            <a:r>
              <a:rPr lang="en-GB" dirty="0" smtClean="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r>
              <a:rPr lang="en-GB" dirty="0" smtClean="0"/>
              <a:t>The Orchid - 47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dirty="0" smtClean="0"/>
              <a:t>14</a:t>
            </a:r>
            <a:r>
              <a:rPr lang="en-GB" dirty="0" smtClean="0">
                <a:solidFill>
                  <a:srgbClr val="FF0000"/>
                </a:solidFill>
              </a:rPr>
              <a:t>0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The Barracks - 48</a:t>
            </a:r>
            <a:r>
              <a:rPr lang="en-GB" dirty="0" smtClean="0">
                <a:solidFill>
                  <a:srgbClr val="FF0000"/>
                </a:solidFill>
              </a:rPr>
              <a:t>8</a:t>
            </a:r>
            <a:r>
              <a:rPr lang="en-GB" dirty="0" smtClean="0"/>
              <a:t>17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en-GB" dirty="0" smtClean="0"/>
              <a:t>The Door – 11</a:t>
            </a:r>
            <a:r>
              <a:rPr lang="en-GB" dirty="0" smtClean="0">
                <a:solidFill>
                  <a:srgbClr val="FF0000"/>
                </a:solidFill>
              </a:rPr>
              <a:t>6</a:t>
            </a:r>
            <a:r>
              <a:rPr lang="en-GB" dirty="0" smtClean="0"/>
              <a:t>16</a:t>
            </a:r>
            <a:r>
              <a:rPr lang="en-GB" dirty="0" smtClean="0">
                <a:solidFill>
                  <a:srgbClr val="FF0000"/>
                </a:solidFill>
              </a:rPr>
              <a:t>8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½ survival point for each 4 figure grid reference correct.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1 survival point for each 6 figure grid reference correct.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4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1_Default Design</vt:lpstr>
      <vt:lpstr>Day 7 - Identifying key features</vt:lpstr>
      <vt:lpstr>PowerPoint Presentation</vt:lpstr>
      <vt:lpstr>Statue of Tawaret</vt:lpstr>
      <vt:lpstr>Crater</vt:lpstr>
      <vt:lpstr>The Lighthouse</vt:lpstr>
      <vt:lpstr>The Orchid</vt:lpstr>
      <vt:lpstr>The Barracks</vt:lpstr>
      <vt:lpstr>The Door</vt:lpstr>
      <vt:lpstr>Locations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7 - Identifying key features</dc:title>
  <dc:creator/>
  <cp:lastModifiedBy>Kingdown School</cp:lastModifiedBy>
  <cp:revision>4</cp:revision>
  <dcterms:created xsi:type="dcterms:W3CDTF">2006-08-16T00:00:00Z</dcterms:created>
  <dcterms:modified xsi:type="dcterms:W3CDTF">2013-08-27T09:08:58Z</dcterms:modified>
</cp:coreProperties>
</file>