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07167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monthly </a:t>
            </a:r>
            <a:r>
              <a:rPr lang="en-US" sz="2400" b="1" dirty="0" smtClean="0">
                <a:latin typeface="Comic Sans MS" pitchFamily="66" charset="0"/>
              </a:rPr>
              <a:t>‘Literacy Focus’ </a:t>
            </a:r>
            <a:r>
              <a:rPr lang="en-US" sz="2400" dirty="0" smtClean="0">
                <a:latin typeface="Comic Sans MS" pitchFamily="66" charset="0"/>
              </a:rPr>
              <a:t>will remind you about some of the confusing things in English that we sometimes get a bit wrong!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It is really important that you take care to write in correct English when doing work in </a:t>
            </a:r>
            <a:r>
              <a:rPr lang="en-US" sz="2400" u="sng" dirty="0" smtClean="0">
                <a:latin typeface="Comic Sans MS" pitchFamily="66" charset="0"/>
              </a:rPr>
              <a:t>EVERY</a:t>
            </a:r>
            <a:r>
              <a:rPr lang="en-US" sz="2400" dirty="0" smtClean="0">
                <a:latin typeface="Comic Sans MS" pitchFamily="66" charset="0"/>
              </a:rPr>
              <a:t> subject – not just English! This will help you in your </a:t>
            </a:r>
            <a:r>
              <a:rPr lang="en-US" sz="2400" b="1" dirty="0" smtClean="0">
                <a:latin typeface="Comic Sans MS" pitchFamily="66" charset="0"/>
              </a:rPr>
              <a:t>exams</a:t>
            </a:r>
            <a:r>
              <a:rPr lang="en-US" sz="2400" dirty="0" smtClean="0">
                <a:latin typeface="Comic Sans MS" pitchFamily="66" charset="0"/>
              </a:rPr>
              <a:t> and when you want to get a </a:t>
            </a:r>
            <a:r>
              <a:rPr lang="en-US" sz="2400" b="1" dirty="0" smtClean="0">
                <a:latin typeface="Comic Sans MS" pitchFamily="66" charset="0"/>
              </a:rPr>
              <a:t>job</a:t>
            </a:r>
            <a:r>
              <a:rPr lang="en-US" sz="2400" dirty="0" smtClean="0">
                <a:latin typeface="Comic Sans MS" pitchFamily="66" charset="0"/>
              </a:rPr>
              <a:t> in the future.</a:t>
            </a:r>
            <a:endParaRPr lang="en-GB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month there will be a new focus, so take time to consider this in your work.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214422"/>
            <a:ext cx="4831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Why bother with this?!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088" y="285728"/>
            <a:ext cx="82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00240"/>
            <a:ext cx="84296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Comic Sans MS" pitchFamily="66" charset="0"/>
              </a:rPr>
              <a:t>The difference between </a:t>
            </a:r>
            <a:r>
              <a:rPr lang="en-US" sz="2600" b="1" i="1" dirty="0" smtClean="0">
                <a:latin typeface="Comic Sans MS" pitchFamily="66" charset="0"/>
              </a:rPr>
              <a:t>‘</a:t>
            </a:r>
            <a:r>
              <a:rPr lang="en-GB" sz="2600" b="1" i="1" dirty="0" smtClean="0">
                <a:latin typeface="Comic Sans MS" pitchFamily="66" charset="0"/>
              </a:rPr>
              <a:t>where’ and ‘were’. These words sound different, but are often confused when written.</a:t>
            </a:r>
            <a:endParaRPr lang="en-GB" sz="2600" dirty="0">
              <a:latin typeface="Comic Sans MS" pitchFamily="66" charset="0"/>
            </a:endParaRPr>
          </a:p>
          <a:p>
            <a:r>
              <a:rPr lang="en-US" sz="2600" dirty="0">
                <a:latin typeface="Comic Sans MS" pitchFamily="66" charset="0"/>
              </a:rPr>
              <a:t> </a:t>
            </a:r>
            <a:endParaRPr lang="en-GB" sz="26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US" sz="2600" b="1" dirty="0" smtClean="0">
                <a:latin typeface="Comic Sans MS" pitchFamily="66" charset="0"/>
              </a:rPr>
              <a:t>‘where’ is a preposition used in complex sentences, or a question indicating location</a:t>
            </a:r>
          </a:p>
          <a:p>
            <a:r>
              <a:rPr lang="en-US" sz="2600" b="1" i="1" dirty="0" err="1" smtClean="0">
                <a:latin typeface="Comic Sans MS" pitchFamily="66" charset="0"/>
              </a:rPr>
              <a:t>Eg</a:t>
            </a:r>
            <a:r>
              <a:rPr lang="en-US" sz="2600" b="1" i="1" dirty="0" smtClean="0">
                <a:latin typeface="Comic Sans MS" pitchFamily="66" charset="0"/>
              </a:rPr>
              <a:t>: ‘The wardrobe is where I put my clothes’ </a:t>
            </a:r>
            <a:r>
              <a:rPr lang="en-US" sz="2600" b="1" dirty="0" smtClean="0">
                <a:latin typeface="Comic Sans MS" pitchFamily="66" charset="0"/>
              </a:rPr>
              <a:t>or ‘</a:t>
            </a:r>
            <a:r>
              <a:rPr lang="en-US" sz="2600" b="1" i="1" dirty="0" smtClean="0">
                <a:latin typeface="Comic Sans MS" pitchFamily="66" charset="0"/>
              </a:rPr>
              <a:t>Where are all my highlighters?’</a:t>
            </a:r>
            <a:endParaRPr lang="en-US" sz="2600" b="1" i="1" dirty="0" smtClean="0">
              <a:latin typeface="Comic Sans MS" pitchFamily="66" charset="0"/>
            </a:endParaRPr>
          </a:p>
          <a:p>
            <a:r>
              <a:rPr lang="en-US" sz="2600" b="1" dirty="0" smtClean="0">
                <a:latin typeface="Comic Sans MS" pitchFamily="66" charset="0"/>
              </a:rPr>
              <a:t>2. </a:t>
            </a:r>
            <a:r>
              <a:rPr lang="en-US" sz="2600" b="1" dirty="0" smtClean="0">
                <a:latin typeface="Comic Sans MS" pitchFamily="66" charset="0"/>
              </a:rPr>
              <a:t>‘were’ is the plural form of the past tense of ‘be’. </a:t>
            </a:r>
            <a:r>
              <a:rPr lang="en-US" sz="2600" b="1" i="1" dirty="0" err="1" smtClean="0">
                <a:latin typeface="Comic Sans MS" pitchFamily="66" charset="0"/>
              </a:rPr>
              <a:t>Eg</a:t>
            </a:r>
            <a:r>
              <a:rPr lang="en-US" sz="2600" b="1" i="1" dirty="0" smtClean="0">
                <a:latin typeface="Comic Sans MS" pitchFamily="66" charset="0"/>
              </a:rPr>
              <a:t>: ‘We were on holiday in Croatia.’ or ‘Were you away for long?’</a:t>
            </a:r>
            <a:endParaRPr lang="en-GB" sz="2600" b="1" i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omic Sans MS" pitchFamily="66" charset="0"/>
              </a:rPr>
              <a:t>This is a common error, but you must take care not to make this mistake!</a:t>
            </a:r>
            <a:endParaRPr lang="en-GB" sz="3200" i="1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1135" y="1285860"/>
            <a:ext cx="68900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 - </a:t>
            </a:r>
            <a:r>
              <a:rPr lang="en-US" sz="4000" b="1" dirty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1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‘</a:t>
            </a:r>
            <a:r>
              <a:rPr lang="en-US" sz="2800" b="1" i="1" dirty="0" smtClean="0">
                <a:latin typeface="Comic Sans MS" pitchFamily="66" charset="0"/>
              </a:rPr>
              <a:t>where’ </a:t>
            </a:r>
            <a:r>
              <a:rPr lang="en-US" sz="2800" b="1" i="1" dirty="0" smtClean="0">
                <a:latin typeface="Comic Sans MS" pitchFamily="66" charset="0"/>
              </a:rPr>
              <a:t>and ‘</a:t>
            </a:r>
            <a:r>
              <a:rPr lang="en-US" sz="2800" b="1" i="1" dirty="0" smtClean="0">
                <a:latin typeface="Comic Sans MS" pitchFamily="66" charset="0"/>
              </a:rPr>
              <a:t>were’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Test yourself – ‘</a:t>
            </a:r>
            <a:r>
              <a:rPr lang="en-US" sz="3200" dirty="0" smtClean="0"/>
              <a:t>where’ </a:t>
            </a:r>
            <a:r>
              <a:rPr lang="en-US" sz="3200" dirty="0" smtClean="0"/>
              <a:t>or ‘</a:t>
            </a:r>
            <a:r>
              <a:rPr lang="en-US" sz="3200" dirty="0" smtClean="0"/>
              <a:t>were’?</a:t>
            </a:r>
            <a:endParaRPr lang="en-US" sz="3200" dirty="0" smtClean="0"/>
          </a:p>
          <a:p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_______ you going out last night?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_______ did you go?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The cinema is ________ they show films.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If I ______ you, I would avoid the horror movies!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________ ________ you when I called?!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‘</a:t>
            </a:r>
            <a:r>
              <a:rPr lang="en-US" sz="2800" b="1" i="1" dirty="0" smtClean="0">
                <a:latin typeface="Comic Sans MS" pitchFamily="66" charset="0"/>
              </a:rPr>
              <a:t>where’ </a:t>
            </a:r>
            <a:r>
              <a:rPr lang="en-US" sz="2800" b="1" i="1" dirty="0" smtClean="0">
                <a:latin typeface="Comic Sans MS" pitchFamily="66" charset="0"/>
              </a:rPr>
              <a:t>and ‘</a:t>
            </a:r>
            <a:r>
              <a:rPr lang="en-US" sz="2800" b="1" i="1" dirty="0" smtClean="0">
                <a:latin typeface="Comic Sans MS" pitchFamily="66" charset="0"/>
              </a:rPr>
              <a:t>were’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yourself – answers!</a:t>
            </a:r>
          </a:p>
          <a:p>
            <a:endParaRPr lang="en-US" sz="2800" dirty="0" smtClean="0"/>
          </a:p>
          <a:p>
            <a:r>
              <a:rPr lang="en-US" sz="2800" dirty="0"/>
              <a:t>Test yourself – ‘</a:t>
            </a:r>
            <a:r>
              <a:rPr lang="en-US" sz="2800" dirty="0" smtClean="0"/>
              <a:t>where’ </a:t>
            </a:r>
            <a:r>
              <a:rPr lang="en-US" sz="2800" dirty="0"/>
              <a:t>or ‘</a:t>
            </a:r>
            <a:r>
              <a:rPr lang="en-US" sz="2800" dirty="0" smtClean="0"/>
              <a:t>were’?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Were</a:t>
            </a:r>
            <a:r>
              <a:rPr lang="en-US" sz="2800" dirty="0" smtClean="0"/>
              <a:t> </a:t>
            </a:r>
            <a:r>
              <a:rPr lang="en-US" sz="2800" dirty="0"/>
              <a:t>you going out last night?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Where </a:t>
            </a:r>
            <a:r>
              <a:rPr lang="en-US" sz="2800" dirty="0" smtClean="0"/>
              <a:t>did </a:t>
            </a:r>
            <a:r>
              <a:rPr lang="en-US" sz="2800" dirty="0"/>
              <a:t>you go?</a:t>
            </a:r>
          </a:p>
          <a:p>
            <a:pPr marL="457200" indent="-457200">
              <a:buAutoNum type="arabicPeriod"/>
            </a:pPr>
            <a:r>
              <a:rPr lang="en-US" sz="2800" dirty="0"/>
              <a:t>The cinema is </a:t>
            </a:r>
            <a:r>
              <a:rPr lang="en-US" sz="2800" dirty="0" smtClean="0">
                <a:solidFill>
                  <a:srgbClr val="FF0000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/>
              <a:t>they show films.</a:t>
            </a:r>
          </a:p>
          <a:p>
            <a:pPr marL="457200" indent="-457200">
              <a:buAutoNum type="arabicPeriod"/>
            </a:pPr>
            <a:r>
              <a:rPr lang="en-US" sz="2800" dirty="0"/>
              <a:t>If I </a:t>
            </a:r>
            <a:r>
              <a:rPr lang="en-US" sz="2800" dirty="0" smtClean="0">
                <a:solidFill>
                  <a:srgbClr val="FF0000"/>
                </a:solidFill>
              </a:rPr>
              <a:t>were</a:t>
            </a:r>
            <a:r>
              <a:rPr lang="en-US" sz="2800" dirty="0" smtClean="0"/>
              <a:t> </a:t>
            </a:r>
            <a:r>
              <a:rPr lang="en-US" sz="2800" dirty="0"/>
              <a:t>you, I would avoid the horror movies!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Where were</a:t>
            </a:r>
            <a:r>
              <a:rPr lang="en-US" sz="2800" dirty="0" smtClean="0"/>
              <a:t> </a:t>
            </a:r>
            <a:r>
              <a:rPr lang="en-US" sz="2800" dirty="0"/>
              <a:t>you when I called?!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266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Kingdown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</dc:creator>
  <cp:lastModifiedBy>administrator</cp:lastModifiedBy>
  <cp:revision>19</cp:revision>
  <dcterms:created xsi:type="dcterms:W3CDTF">2010-02-24T15:38:35Z</dcterms:created>
  <dcterms:modified xsi:type="dcterms:W3CDTF">2010-08-31T16:28:35Z</dcterms:modified>
</cp:coreProperties>
</file>