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542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D01-9CA4-4E2B-9A86-963A1C759BE4}" type="datetimeFigureOut">
              <a:rPr lang="en-GB" smtClean="0"/>
              <a:t>04/11/2016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BF04-C6BF-47C5-94D5-4617E58B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655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D01-9CA4-4E2B-9A86-963A1C759BE4}" type="datetimeFigureOut">
              <a:rPr lang="en-GB" smtClean="0"/>
              <a:t>04/11/2016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BF04-C6BF-47C5-94D5-4617E58B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95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D01-9CA4-4E2B-9A86-963A1C759BE4}" type="datetimeFigureOut">
              <a:rPr lang="en-GB" smtClean="0"/>
              <a:t>04/11/2016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BF04-C6BF-47C5-94D5-4617E58B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14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D01-9CA4-4E2B-9A86-963A1C759BE4}" type="datetimeFigureOut">
              <a:rPr lang="en-GB" smtClean="0"/>
              <a:t>04/11/2016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BF04-C6BF-47C5-94D5-4617E58B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48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D01-9CA4-4E2B-9A86-963A1C759BE4}" type="datetimeFigureOut">
              <a:rPr lang="en-GB" smtClean="0"/>
              <a:t>04/11/2016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BF04-C6BF-47C5-94D5-4617E58B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43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D01-9CA4-4E2B-9A86-963A1C759BE4}" type="datetimeFigureOut">
              <a:rPr lang="en-GB" smtClean="0"/>
              <a:t>04/11/2016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BF04-C6BF-47C5-94D5-4617E58B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133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D01-9CA4-4E2B-9A86-963A1C759BE4}" type="datetimeFigureOut">
              <a:rPr lang="en-GB" smtClean="0"/>
              <a:t>04/11/2016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BF04-C6BF-47C5-94D5-4617E58B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93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D01-9CA4-4E2B-9A86-963A1C759BE4}" type="datetimeFigureOut">
              <a:rPr lang="en-GB" smtClean="0"/>
              <a:t>04/11/2016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BF04-C6BF-47C5-94D5-4617E58B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63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D01-9CA4-4E2B-9A86-963A1C759BE4}" type="datetimeFigureOut">
              <a:rPr lang="en-GB" smtClean="0"/>
              <a:t>04/11/2016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BF04-C6BF-47C5-94D5-4617E58B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33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D01-9CA4-4E2B-9A86-963A1C759BE4}" type="datetimeFigureOut">
              <a:rPr lang="en-GB" smtClean="0"/>
              <a:t>04/11/2016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BF04-C6BF-47C5-94D5-4617E58B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06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3D01-9CA4-4E2B-9A86-963A1C759BE4}" type="datetimeFigureOut">
              <a:rPr lang="en-GB" smtClean="0"/>
              <a:t>04/11/2016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4BF04-C6BF-47C5-94D5-4617E58B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16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0000">
              <a:schemeClr val="accent3">
                <a:lumMod val="75000"/>
              </a:schemeClr>
            </a:gs>
            <a:gs pos="100000">
              <a:srgbClr val="92D05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53D01-9CA4-4E2B-9A86-963A1C759BE4}" type="datetimeFigureOut">
              <a:rPr lang="en-GB" smtClean="0"/>
              <a:t>04/11/2016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4BF04-C6BF-47C5-94D5-4617E58B61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64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0648" y="251520"/>
            <a:ext cx="6336704" cy="8496944"/>
          </a:xfrm>
          <a:prstGeom prst="roundRect">
            <a:avLst/>
          </a:prstGeom>
          <a:solidFill>
            <a:schemeClr val="bg1"/>
          </a:solidFill>
          <a:ln w="1270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922890"/>
              </p:ext>
            </p:extLst>
          </p:nvPr>
        </p:nvGraphicFramePr>
        <p:xfrm>
          <a:off x="764704" y="3484091"/>
          <a:ext cx="5400600" cy="49315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83239"/>
                <a:gridCol w="3717361"/>
              </a:tblGrid>
              <a:tr h="803433">
                <a:tc>
                  <a:txBody>
                    <a:bodyPr/>
                    <a:lstStyle/>
                    <a:p>
                      <a:pPr marL="0" lvl="1" indent="0"/>
                      <a:r>
                        <a:rPr lang="en-GB" dirty="0" smtClean="0"/>
                        <a:t>Name</a:t>
                      </a:r>
                    </a:p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43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Who?</a:t>
                      </a:r>
                    </a:p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43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Purpose</a:t>
                      </a:r>
                    </a:p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17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How gain membership?</a:t>
                      </a:r>
                    </a:p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43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Benefits</a:t>
                      </a:r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343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Limitations</a:t>
                      </a:r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8" name="Picture 4" descr="https://pbs.twimg.com/profile_images/427156066/BCS_Master_W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848" y="323528"/>
            <a:ext cx="2650776" cy="312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38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sgregory</dc:creator>
  <cp:lastModifiedBy>sgregory</cp:lastModifiedBy>
  <cp:revision>1</cp:revision>
  <dcterms:created xsi:type="dcterms:W3CDTF">2016-11-04T10:03:21Z</dcterms:created>
  <dcterms:modified xsi:type="dcterms:W3CDTF">2016-11-04T10:08:42Z</dcterms:modified>
</cp:coreProperties>
</file>