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6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1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1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36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79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9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87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8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9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7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0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B2A3A-1840-41A3-BD66-E4A6F6A405FD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DE23-2ECD-48CC-A574-C06CC5CCF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300" y="355598"/>
            <a:ext cx="3517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Whistle Blowing:</a:t>
            </a:r>
          </a:p>
          <a:p>
            <a:r>
              <a:rPr lang="en-GB" dirty="0" smtClean="0"/>
              <a:t>When an employee shares info about practise.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572500" y="304800"/>
            <a:ext cx="3517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Disability/Gender/Sexual discrimination:</a:t>
            </a:r>
          </a:p>
          <a:p>
            <a:r>
              <a:rPr lang="en-GB" dirty="0" smtClean="0"/>
              <a:t>Equality act 2010, irrespective of race colour and gender.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69018"/>
            <a:ext cx="3517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Codes of Practice:</a:t>
            </a:r>
          </a:p>
          <a:p>
            <a:r>
              <a:rPr lang="en-GB" dirty="0" smtClean="0"/>
              <a:t>Rules that you have to follow, ethical guidance. Health &amp; safety. Data protection 1988.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304799"/>
            <a:ext cx="3517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Staying Safe online:</a:t>
            </a:r>
          </a:p>
          <a:p>
            <a:r>
              <a:rPr lang="en-GB" dirty="0" smtClean="0"/>
              <a:t>Companies would have guidelines on how employees represent the company online.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572500" y="3746500"/>
            <a:ext cx="3517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Security of information: (Operational issues)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2730837"/>
            <a:ext cx="3517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Health and Safety: (Operational issues)</a:t>
            </a:r>
          </a:p>
          <a:p>
            <a:r>
              <a:rPr lang="en-GB" dirty="0" smtClean="0"/>
              <a:t>Staff need a safe working environment.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9200" y="5380672"/>
            <a:ext cx="3517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Change Drivers: (Operational issues)</a:t>
            </a:r>
          </a:p>
          <a:p>
            <a:r>
              <a:rPr lang="en-GB" dirty="0" smtClean="0"/>
              <a:t>Updates in quality e.g. </a:t>
            </a:r>
            <a:r>
              <a:rPr lang="en-GB" smtClean="0"/>
              <a:t>HD to 4k.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365500"/>
            <a:ext cx="3517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Scale of change: (Operational issues)</a:t>
            </a:r>
          </a:p>
          <a:p>
            <a:r>
              <a:rPr lang="en-GB" dirty="0" smtClean="0"/>
              <a:t>Costly to replace a software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58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Kingdown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Luke Grayson</cp:lastModifiedBy>
  <cp:revision>3</cp:revision>
  <dcterms:created xsi:type="dcterms:W3CDTF">2017-12-11T12:52:14Z</dcterms:created>
  <dcterms:modified xsi:type="dcterms:W3CDTF">2017-12-11T13:22:14Z</dcterms:modified>
</cp:coreProperties>
</file>