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9" r:id="rId2"/>
    <p:sldId id="283" r:id="rId3"/>
    <p:sldId id="270" r:id="rId4"/>
    <p:sldId id="284" r:id="rId5"/>
    <p:sldId id="285" r:id="rId6"/>
    <p:sldId id="286" r:id="rId7"/>
    <p:sldId id="287" r:id="rId8"/>
    <p:sldId id="276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82238" autoAdjust="0"/>
  </p:normalViewPr>
  <p:slideViewPr>
    <p:cSldViewPr>
      <p:cViewPr varScale="1">
        <p:scale>
          <a:sx n="96" d="100"/>
          <a:sy n="96" d="100"/>
        </p:scale>
        <p:origin x="21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CE43-A41D-477B-AB6B-6BF12F1B4072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D021-05DF-4AFE-8D95-0FDC895A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10min copy files</a:t>
            </a:r>
            <a:r>
              <a:rPr lang="en-US" baseline="0" dirty="0" smtClean="0"/>
              <a:t> and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10min copy files</a:t>
            </a:r>
            <a:r>
              <a:rPr lang="en-US" baseline="0" dirty="0" smtClean="0"/>
              <a:t> and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ideo" Target="file:///D:\Teaching%25252525252525252520Resources\Personal%25252525252525252520Teaching%25252525252525252520Resources\Admin\Primary%25252525252525252520School%25252525252525252520Meetings\7th%25252525252525252520Nov%252525252525252525202012\eggtimer-countdown.swf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95713"/>
            <a:ext cx="1981200" cy="5512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96751"/>
            <a:ext cx="6705600" cy="5510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17A1E-C3C1-4D2A-A1A0-CBA3B86E2BA9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E7B37-9527-4DE6-9C07-270241EAAF1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1752" y="2276872"/>
            <a:ext cx="8407893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176464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r with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2376264" cy="4464496"/>
          </a:xfrm>
          <a:prstGeom prst="rect">
            <a:avLst/>
          </a:prstGeom>
        </p:spPr>
        <p:txBody>
          <a:bodyPr/>
          <a:lstStyle>
            <a:lvl1pPr marL="45720" indent="0">
              <a:buFont typeface="Arial" pitchFamily="34" charset="0"/>
              <a:buNone/>
              <a:defRPr/>
            </a:lvl1pPr>
            <a:lvl2pPr marL="365760" indent="0">
              <a:buFont typeface="Arial" pitchFamily="34" charset="0"/>
              <a:buNone/>
              <a:defRPr/>
            </a:lvl2pPr>
            <a:lvl3pPr marL="640080" indent="0">
              <a:buFont typeface="Arial" pitchFamily="34" charset="0"/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eggtimer-countdown.swf"/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807" y="2060848"/>
            <a:ext cx="614468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di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7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42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edti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5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Text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116631"/>
            <a:ext cx="1981200" cy="91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u="sng" dirty="0" smtClean="0"/>
              <a:t>Key Jargon: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050" dirty="0" smtClean="0"/>
              <a:t>Memory, Multi-tasking, Security, Peripheral management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" y="117671"/>
            <a:ext cx="6705600" cy="907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u="sng" dirty="0" smtClean="0"/>
              <a:t>Learning</a:t>
            </a:r>
            <a:r>
              <a:rPr lang="en-US" sz="1400" u="sng" baseline="0" dirty="0" smtClean="0"/>
              <a:t> Goals:</a:t>
            </a:r>
          </a:p>
          <a:p>
            <a:r>
              <a:rPr lang="en-GB" sz="1400" dirty="0" smtClean="0"/>
              <a:t>know a range a connectivity methods</a:t>
            </a:r>
          </a:p>
          <a:p>
            <a:r>
              <a:rPr lang="en-GB" sz="1400" dirty="0" smtClean="0"/>
              <a:t>Understand their characteristics</a:t>
            </a:r>
          </a:p>
          <a:p>
            <a:r>
              <a:rPr lang="en-GB" sz="1400" dirty="0" smtClean="0"/>
              <a:t>Know when each would be used</a:t>
            </a:r>
            <a:endParaRPr lang="en-GB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nn2FB1P_Mn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books, title ‘Business Systems’ (date 20-1-2017)</a:t>
            </a:r>
          </a:p>
          <a:p>
            <a:endParaRPr lang="en-GB" dirty="0" smtClean="0"/>
          </a:p>
          <a:p>
            <a:r>
              <a:rPr lang="en-GB" dirty="0" smtClean="0"/>
              <a:t>Match terms to the acronym </a:t>
            </a:r>
          </a:p>
          <a:p>
            <a:endParaRPr lang="en-GB" dirty="0"/>
          </a:p>
          <a:p>
            <a:r>
              <a:rPr lang="en-GB" dirty="0" smtClean="0"/>
              <a:t>MIS –</a:t>
            </a:r>
          </a:p>
          <a:p>
            <a:r>
              <a:rPr lang="en-GB" dirty="0" smtClean="0"/>
              <a:t>CRM - </a:t>
            </a:r>
          </a:p>
          <a:p>
            <a:r>
              <a:rPr lang="en-GB" dirty="0" smtClean="0"/>
              <a:t>SOP –</a:t>
            </a:r>
          </a:p>
          <a:p>
            <a:r>
              <a:rPr lang="en-GB" dirty="0" smtClean="0"/>
              <a:t>Help Desk -</a:t>
            </a:r>
          </a:p>
          <a:p>
            <a:endParaRPr lang="en-GB" dirty="0"/>
          </a:p>
          <a:p>
            <a:r>
              <a:rPr lang="en-GB" dirty="0" smtClean="0"/>
              <a:t>Operating, Relations, Standard, Management, System, Information, Procedure, Management, Customer… Help Desk?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each of these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books, title ‘Business Systems’ (date 20-1-2017)</a:t>
            </a:r>
          </a:p>
          <a:p>
            <a:endParaRPr lang="en-GB" dirty="0" smtClean="0"/>
          </a:p>
          <a:p>
            <a:r>
              <a:rPr lang="en-GB" dirty="0" smtClean="0"/>
              <a:t>Match terms to the acronym </a:t>
            </a:r>
          </a:p>
          <a:p>
            <a:endParaRPr lang="en-GB" dirty="0"/>
          </a:p>
          <a:p>
            <a:r>
              <a:rPr lang="en-GB" dirty="0" smtClean="0"/>
              <a:t>MIS – Management information system (LIKE SIMS)</a:t>
            </a:r>
          </a:p>
          <a:p>
            <a:r>
              <a:rPr lang="en-GB" dirty="0" smtClean="0"/>
              <a:t>CRM – Customer Relations management (customers stored 						details)</a:t>
            </a:r>
          </a:p>
          <a:p>
            <a:r>
              <a:rPr lang="en-GB" dirty="0" smtClean="0"/>
              <a:t>SOP – Standard operating procedure (</a:t>
            </a:r>
            <a:r>
              <a:rPr lang="en-GB" dirty="0" err="1" smtClean="0"/>
              <a:t>HOW-To</a:t>
            </a:r>
            <a:r>
              <a:rPr lang="en-GB" dirty="0" smtClean="0"/>
              <a:t>, for work)</a:t>
            </a:r>
          </a:p>
          <a:p>
            <a:r>
              <a:rPr lang="en-GB" dirty="0" smtClean="0"/>
              <a:t>Help Desk –To help with common issues.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each of these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 </a:t>
            </a:r>
            <a:r>
              <a:rPr lang="en-GB" dirty="0"/>
              <a:t>a range a connectivity methods</a:t>
            </a:r>
          </a:p>
          <a:p>
            <a:r>
              <a:rPr lang="en-GB" dirty="0" smtClean="0"/>
              <a:t>Understand their characteristics</a:t>
            </a:r>
            <a:endParaRPr lang="en-GB" dirty="0"/>
          </a:p>
          <a:p>
            <a:r>
              <a:rPr lang="en-GB" dirty="0" smtClean="0"/>
              <a:t>Know when each would be used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Complete a descriptive table of the key connectivity methods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Explain their characteristics and purpose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Complete an example exam question on the topic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to gather data</a:t>
            </a:r>
            <a:br>
              <a:rPr lang="en-US" dirty="0" smtClean="0"/>
            </a:br>
            <a:r>
              <a:rPr lang="en-US" dirty="0" smtClean="0"/>
              <a:t>(Registers/Product sales)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that data</a:t>
            </a:r>
            <a:br>
              <a:rPr lang="en-US" dirty="0" smtClean="0"/>
            </a:br>
            <a:r>
              <a:rPr lang="en-US" dirty="0" smtClean="0"/>
              <a:t>(Who is absent?/What sells most)</a:t>
            </a:r>
          </a:p>
          <a:p>
            <a:r>
              <a:rPr lang="en-US" dirty="0" err="1" smtClean="0"/>
              <a:t>Organises</a:t>
            </a:r>
            <a:r>
              <a:rPr lang="en-US" dirty="0" smtClean="0"/>
              <a:t> with access rights</a:t>
            </a:r>
            <a:br>
              <a:rPr lang="en-US" dirty="0" smtClean="0"/>
            </a:br>
            <a:r>
              <a:rPr lang="en-US" dirty="0" smtClean="0"/>
              <a:t>(Head-Teacher gets overall report</a:t>
            </a:r>
            <a:br>
              <a:rPr lang="en-US" dirty="0" smtClean="0"/>
            </a:br>
            <a:r>
              <a:rPr lang="en-US" dirty="0" smtClean="0"/>
              <a:t> Teachers get tutor reports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Manager gets yearly sales</a:t>
            </a:r>
            <a:br>
              <a:rPr lang="en-US" dirty="0" smtClean="0"/>
            </a:br>
            <a:r>
              <a:rPr lang="en-US" dirty="0" smtClean="0"/>
              <a:t>Shop gets given targets based on </a:t>
            </a:r>
            <a:br>
              <a:rPr lang="en-US" dirty="0" smtClean="0"/>
            </a:br>
            <a:r>
              <a:rPr lang="en-US" dirty="0" smtClean="0"/>
              <a:t>last years report aiming for </a:t>
            </a:r>
            <a:br>
              <a:rPr lang="en-US" dirty="0" smtClean="0"/>
            </a:br>
            <a:r>
              <a:rPr lang="en-US" dirty="0" smtClean="0"/>
              <a:t>like-for-like improvement)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</a:t>
            </a:r>
            <a:endParaRPr lang="en-US" dirty="0"/>
          </a:p>
        </p:txBody>
      </p:sp>
      <p:pic>
        <p:nvPicPr>
          <p:cNvPr id="4" name="Picture 3" descr="Screen shot 2017-01-19 at 21.3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987824" cy="39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Tracks business interaction with customer</a:t>
            </a:r>
          </a:p>
          <a:p>
            <a:r>
              <a:rPr lang="en-US" dirty="0" smtClean="0"/>
              <a:t>Holds records of meetings/calls. </a:t>
            </a:r>
          </a:p>
          <a:p>
            <a:r>
              <a:rPr lang="en-US" dirty="0" smtClean="0"/>
              <a:t>Available to those with access rights.</a:t>
            </a:r>
          </a:p>
          <a:p>
            <a:endParaRPr lang="en-US" dirty="0"/>
          </a:p>
          <a:p>
            <a:r>
              <a:rPr lang="en-US" dirty="0" smtClean="0"/>
              <a:t>Aimed at sales/customer support.</a:t>
            </a:r>
            <a:br>
              <a:rPr lang="en-US" dirty="0" smtClean="0"/>
            </a:br>
            <a:r>
              <a:rPr lang="en-US" dirty="0" smtClean="0"/>
              <a:t>EG: Phone calls for services</a:t>
            </a:r>
            <a:br>
              <a:rPr lang="en-US" dirty="0" smtClean="0"/>
            </a:br>
            <a:r>
              <a:rPr lang="en-US" dirty="0" smtClean="0"/>
              <a:t>(Phone contract update – noted if </a:t>
            </a:r>
            <a:br>
              <a:rPr lang="en-US" dirty="0" smtClean="0"/>
            </a:br>
            <a:r>
              <a:rPr lang="en-US" dirty="0" smtClean="0"/>
              <a:t>sold/not)</a:t>
            </a:r>
          </a:p>
          <a:p>
            <a:r>
              <a:rPr lang="en-US" dirty="0" smtClean="0"/>
              <a:t>Pro: Creates new business.</a:t>
            </a:r>
            <a:endParaRPr lang="en-US" dirty="0"/>
          </a:p>
          <a:p>
            <a:r>
              <a:rPr lang="en-US" dirty="0" smtClean="0"/>
              <a:t>Con: Limited by data storage size</a:t>
            </a:r>
            <a:br>
              <a:rPr lang="en-US" dirty="0" smtClean="0"/>
            </a:br>
            <a:r>
              <a:rPr lang="en-US" dirty="0" smtClean="0"/>
              <a:t>(if attaching files wont fit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– Customer relation manager</a:t>
            </a:r>
            <a:endParaRPr lang="en-US" dirty="0"/>
          </a:p>
        </p:txBody>
      </p:sp>
      <p:pic>
        <p:nvPicPr>
          <p:cNvPr id="6" name="Picture 5" descr="update-crm-office-space-300x2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68960"/>
            <a:ext cx="2915816" cy="24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8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Step-by-step guides to show how to carry out functions in a business. </a:t>
            </a:r>
          </a:p>
          <a:p>
            <a:endParaRPr lang="en-US" dirty="0"/>
          </a:p>
          <a:p>
            <a:r>
              <a:rPr lang="en-US" dirty="0" smtClean="0"/>
              <a:t>Issues:</a:t>
            </a:r>
            <a:br>
              <a:rPr lang="en-US" dirty="0" smtClean="0"/>
            </a:br>
            <a:r>
              <a:rPr lang="en-US" dirty="0" smtClean="0"/>
              <a:t>Can impose restrictions which</a:t>
            </a:r>
            <a:br>
              <a:rPr lang="en-US" dirty="0" smtClean="0"/>
            </a:br>
            <a:r>
              <a:rPr lang="en-US" dirty="0" smtClean="0"/>
              <a:t>leads to inflexible practice. </a:t>
            </a:r>
          </a:p>
          <a:p>
            <a:r>
              <a:rPr lang="en-US" dirty="0" smtClean="0"/>
              <a:t>Too much time spent on admin,</a:t>
            </a:r>
            <a:br>
              <a:rPr lang="en-US" dirty="0" smtClean="0"/>
            </a:br>
            <a:r>
              <a:rPr lang="en-US" dirty="0" smtClean="0"/>
              <a:t>not the job.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– Standard operating procedure</a:t>
            </a:r>
            <a:endParaRPr lang="en-US" dirty="0"/>
          </a:p>
        </p:txBody>
      </p:sp>
      <p:pic>
        <p:nvPicPr>
          <p:cNvPr id="4" name="Picture 3" descr="ea-get-star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335347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computer system? Technical problem? Technicians needed to fix it. Either instructions to the user or </a:t>
            </a:r>
            <a:r>
              <a:rPr lang="en-US" dirty="0" err="1" smtClean="0"/>
              <a:t>actioned</a:t>
            </a:r>
            <a:r>
              <a:rPr lang="en-US" dirty="0" smtClean="0"/>
              <a:t> by technicians visiting. </a:t>
            </a:r>
          </a:p>
          <a:p>
            <a:endParaRPr lang="en-US" dirty="0"/>
          </a:p>
          <a:p>
            <a:r>
              <a:rPr lang="en-US" dirty="0" smtClean="0"/>
              <a:t>Con, Costly to set up, hardware/</a:t>
            </a:r>
            <a:br>
              <a:rPr lang="en-US" dirty="0" smtClean="0"/>
            </a:br>
            <a:r>
              <a:rPr lang="en-US" dirty="0" smtClean="0"/>
              <a:t>Staff needed. </a:t>
            </a:r>
          </a:p>
          <a:p>
            <a:r>
              <a:rPr lang="en-US" dirty="0" smtClean="0"/>
              <a:t>Issues with </a:t>
            </a:r>
            <a:r>
              <a:rPr lang="en-US" dirty="0" err="1" smtClean="0"/>
              <a:t>avaliable</a:t>
            </a:r>
            <a:r>
              <a:rPr lang="en-US" dirty="0" smtClean="0"/>
              <a:t>, are they</a:t>
            </a:r>
            <a:br>
              <a:rPr lang="en-US" dirty="0" smtClean="0"/>
            </a:br>
            <a:r>
              <a:rPr lang="en-US" dirty="0" smtClean="0"/>
              <a:t>needed 24/7? </a:t>
            </a:r>
          </a:p>
          <a:p>
            <a:r>
              <a:rPr lang="en-US" dirty="0" smtClean="0"/>
              <a:t>Loss of service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 err="1" smtClean="0"/>
              <a:t>comms</a:t>
            </a:r>
            <a:r>
              <a:rPr lang="en-US" dirty="0" smtClean="0"/>
              <a:t>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Help desk </a:t>
            </a:r>
            <a:endParaRPr lang="en-US" dirty="0"/>
          </a:p>
        </p:txBody>
      </p:sp>
      <p:pic>
        <p:nvPicPr>
          <p:cNvPr id="5" name="Picture 4" descr="us-based-help-desk-staffing-outsourc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184363" cy="2791568"/>
          </a:xfrm>
          <a:prstGeom prst="rect">
            <a:avLst/>
          </a:prstGeom>
        </p:spPr>
      </p:pic>
      <p:pic>
        <p:nvPicPr>
          <p:cNvPr id="6" name="Picture 5" descr="d015682aa6337df5372afbc6b506775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97152"/>
            <a:ext cx="178769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fact sheets</a:t>
            </a:r>
            <a:r>
              <a:rPr lang="en-US" dirty="0"/>
              <a:t> </a:t>
            </a:r>
            <a:r>
              <a:rPr lang="en-US" dirty="0" smtClean="0"/>
              <a:t>to complete descriptions and pro’s/con’s. </a:t>
            </a:r>
          </a:p>
          <a:p>
            <a:r>
              <a:rPr lang="en-US" dirty="0" smtClean="0"/>
              <a:t>Complete? Choose a topic to create a new poster on, </a:t>
            </a:r>
            <a:r>
              <a:rPr lang="en-US" dirty="0" err="1" smtClean="0"/>
              <a:t>emphising</a:t>
            </a:r>
            <a:r>
              <a:rPr lang="en-US" dirty="0" smtClean="0"/>
              <a:t> the pro’s.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(Use Publisher, choose own </a:t>
            </a:r>
            <a:r>
              <a:rPr lang="en-US" dirty="0" err="1" smtClean="0"/>
              <a:t>pics</a:t>
            </a:r>
            <a:r>
              <a:rPr lang="en-US" dirty="0" smtClean="0"/>
              <a:t> from the web, include all pro’s)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eg</a:t>
            </a:r>
            <a:r>
              <a:rPr lang="en-US" dirty="0" smtClean="0"/>
              <a:t>: New Helpdesk coming to </a:t>
            </a:r>
            <a:r>
              <a:rPr lang="en-US" dirty="0" err="1" smtClean="0"/>
              <a:t>Renham</a:t>
            </a:r>
            <a:r>
              <a:rPr lang="en-US" dirty="0" smtClean="0"/>
              <a:t> industries!</a:t>
            </a:r>
            <a:br>
              <a:rPr lang="en-US" dirty="0" smtClean="0"/>
            </a:br>
            <a:r>
              <a:rPr lang="en-US" dirty="0" smtClean="0"/>
              <a:t>Computer issues quickly solved!</a:t>
            </a:r>
            <a:br>
              <a:rPr lang="en-US" dirty="0" smtClean="0"/>
            </a:br>
            <a:r>
              <a:rPr lang="en-US" dirty="0" smtClean="0"/>
              <a:t>Expert Team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Task </a:t>
            </a:r>
            <a:endParaRPr lang="en-US" dirty="0"/>
          </a:p>
        </p:txBody>
      </p:sp>
      <p:pic>
        <p:nvPicPr>
          <p:cNvPr id="4" name="Picture 3" descr="Screen shot 2017-01-19 at 22.06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50" y="4837438"/>
            <a:ext cx="3146350" cy="20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Reynholm</a:t>
            </a:r>
            <a:r>
              <a:rPr lang="en-US" dirty="0" smtClean="0"/>
              <a:t> Industries are looking to set up</a:t>
            </a:r>
            <a:br>
              <a:rPr lang="en-US" dirty="0" smtClean="0"/>
            </a:br>
            <a:r>
              <a:rPr lang="en-US" dirty="0" smtClean="0"/>
              <a:t>a helpdesk. What issues must they consider?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[4 marks]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Cost of hardware/software to set up, cost of staff.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Cost of buying services from a third party.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Issues with availability, is it needed 24hrs?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Loss of service through breakdown of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</a:t>
            </a:r>
            <a:endParaRPr lang="en-US" dirty="0"/>
          </a:p>
        </p:txBody>
      </p:sp>
      <p:pic>
        <p:nvPicPr>
          <p:cNvPr id="4" name="Picture 3" descr="bustedtees.c6a35549-9cf3-4a1c-8f40-32f7f47b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16832"/>
            <a:ext cx="1774150" cy="1900312"/>
          </a:xfrm>
          <a:prstGeom prst="rect">
            <a:avLst/>
          </a:prstGeom>
        </p:spPr>
      </p:pic>
      <p:pic>
        <p:nvPicPr>
          <p:cNvPr id="6" name="Picture 5" descr="prof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69072"/>
            <a:ext cx="1800200" cy="9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0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son Templat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FCFDB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335</TotalTime>
  <Words>271</Words>
  <Application>Microsoft Office PowerPoint</Application>
  <PresentationFormat>On-screen Show (4:3)</PresentationFormat>
  <Paragraphs>70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Medium</vt:lpstr>
      <vt:lpstr>Wingdings</vt:lpstr>
      <vt:lpstr>Wingdings 2</vt:lpstr>
      <vt:lpstr>Lesson Template</vt:lpstr>
      <vt:lpstr>What do each of these mean?</vt:lpstr>
      <vt:lpstr>What do each of these mean?</vt:lpstr>
      <vt:lpstr>Objectives</vt:lpstr>
      <vt:lpstr>Mis</vt:lpstr>
      <vt:lpstr>CRM – Customer relation manager</vt:lpstr>
      <vt:lpstr>SOP – Standard operating procedure</vt:lpstr>
      <vt:lpstr>Help desk </vt:lpstr>
      <vt:lpstr>Main Task </vt:lpstr>
      <vt:lpstr>Exam question</vt:lpstr>
    </vt:vector>
  </TitlesOfParts>
  <Company>Matravers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title</dc:title>
  <dc:creator>Luke Grayson</dc:creator>
  <cp:lastModifiedBy>Luke Grayson</cp:lastModifiedBy>
  <cp:revision>44</cp:revision>
  <dcterms:created xsi:type="dcterms:W3CDTF">2013-07-18T11:00:46Z</dcterms:created>
  <dcterms:modified xsi:type="dcterms:W3CDTF">2017-02-23T09:13:23Z</dcterms:modified>
</cp:coreProperties>
</file>