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DC1C6-8E7B-461D-9D4A-B0B84B4E2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749E0E-CF54-476A-A0F9-BAE14FB5F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9646-4564-4B51-BD10-698B2B204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5C8EA-57DE-4E3A-8750-B0405DA2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7AA4-A81A-4D5B-A17B-842F5857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1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FDB2A-D3FF-4BCA-BCD5-CCD745C9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070A5-591B-4C43-8108-C4D3536FA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F164-8B4D-4388-99A8-2BC5BA16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A42AD-9338-4F3B-85EC-26F580068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CB2D3-B636-47AF-B190-355EE964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2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532FEE-0A7A-4102-AE67-FDABB1F8CA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D96CD-CFB2-4AF4-896D-601E9A542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346C-AEFA-40EA-83FA-5D4D7A43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5852A-E074-4128-8C60-85AB9119F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C00A9-3508-4D85-AEF1-E39E9718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6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A530E-1B8B-4534-BF1C-3A8474F1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2142-8A7F-41BB-9DA6-BC0FE001C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9431F-B4F3-4272-89A6-C5E918180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D817-771F-411A-962F-967D87C8B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ED955-E1CC-4B89-B2E7-3BDEF449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6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DAF09-BFC5-4562-B005-8E0ADF9C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395A1-4C5E-4487-8377-B0A078A24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CE56B-F7DF-469D-B36C-A958893C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10A16-59BF-4A4A-A4BE-CCBC8A61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287BF-7507-490D-BA81-04149646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40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DE18F-A9E5-41E1-9ADB-11267517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E393-30F8-4799-8543-4CA2DE182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8DCDA-29E1-4CB1-8963-313FD12A2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DDEAD-314C-42B7-B4DD-6947FCEEC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4A2F7-BD84-4A63-AEA1-3D1FFF7DF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A6527-2421-47F4-BF5A-99382E83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96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1C4C2-547F-4AC7-88FD-4E76165B4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5C497-22AD-40F9-96AC-30A1F0EA5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ED00-18AA-4AD4-BED4-17E2C9D28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40AF27-3324-4FB6-AA60-F36A57E9A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BD8C14-3C86-44B0-8D86-70FFAE8AB0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2C5AF-9FC9-449A-A176-B92C9802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E6E38D-6837-4B13-B0DC-86587BA5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4DAB0-2550-4740-AAD3-D061D6550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0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9100-6005-4E1D-8263-65AF2F8A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D57DF-97E4-44F7-BD55-1BD32F3A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67290-1717-471C-95C1-F56FB42ED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984689-3DF9-4EE4-ADFF-95C7B06D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4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C048A6-9581-4FA4-AC05-CF1D975AC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2B8874-8DA5-47F9-A0AE-3FEBA3961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E3C96-9B66-4484-842F-6EBC30949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39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C1B5-BE1C-418F-8733-90B69BB6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D4E-6270-4914-A43A-9F085931F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B853-2701-4A6A-93AF-F052C476E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80D89-7D6D-4981-B319-BC35B22A0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2AC00-AD1C-46F8-98C8-F2A2E481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443F3D-02D8-43D5-A0EA-92346AE2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20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4AF49-BC7B-4EF7-9521-17BEB920F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6DBE9C-6C5D-4080-A204-76E51DA3B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2F4E3-3041-47C1-B848-11171AE00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4DCB1-097E-4CAB-AE31-7F1294B3E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7AFD6-9463-442C-A712-15B7527AE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EF726-9B78-45C4-8172-033148C85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71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C3D4-47E5-4670-9797-697CDB53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EB6E4-24DC-480A-A832-5854CF7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13ACC-EE32-47BC-B98E-C85187C13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F616-8B9F-44BD-8730-A49812345099}" type="datetimeFigureOut">
              <a:rPr lang="en-GB" smtClean="0"/>
              <a:t>11/03/2022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3184-6A48-4C28-8352-E3619E8A2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73396-BCCE-42D6-8A6A-EAFA000FFA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36845-127D-4C5B-BD80-13865B326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2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B0A12964-3CAD-4A82-BAD3-4C8735010CF9}"/>
              </a:ext>
            </a:extLst>
          </p:cNvPr>
          <p:cNvSpPr/>
          <p:nvPr/>
        </p:nvSpPr>
        <p:spPr>
          <a:xfrm>
            <a:off x="7947265" y="5563565"/>
            <a:ext cx="1429603" cy="904996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1/Unit 2 Revision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ED96B23-F69B-49E9-BE5B-3670CFDCF6AF}"/>
              </a:ext>
            </a:extLst>
          </p:cNvPr>
          <p:cNvSpPr/>
          <p:nvPr/>
        </p:nvSpPr>
        <p:spPr>
          <a:xfrm>
            <a:off x="1522270" y="3438533"/>
            <a:ext cx="1429603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2.3 Producing robust programs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0A09711-D9CC-4569-96B3-B8FAF081B1FF}"/>
              </a:ext>
            </a:extLst>
          </p:cNvPr>
          <p:cNvSpPr/>
          <p:nvPr/>
        </p:nvSpPr>
        <p:spPr>
          <a:xfrm>
            <a:off x="1337781" y="4683399"/>
            <a:ext cx="1955432" cy="791571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err="1">
                <a:solidFill>
                  <a:schemeClr val="tx1"/>
                </a:solidFill>
              </a:rPr>
              <a:t>RPE</a:t>
            </a:r>
            <a:r>
              <a:rPr lang="en-GB" sz="1400" b="1" dirty="0">
                <a:solidFill>
                  <a:schemeClr val="tx1"/>
                </a:solidFill>
              </a:rPr>
              <a:t> Y10 Programming Skills</a:t>
            </a: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D86C7B01-FFCB-4109-A230-3749963180E6}"/>
              </a:ext>
            </a:extLst>
          </p:cNvPr>
          <p:cNvSpPr/>
          <p:nvPr/>
        </p:nvSpPr>
        <p:spPr>
          <a:xfrm>
            <a:off x="1907372" y="592962"/>
            <a:ext cx="1434780" cy="28194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2: Programming NEA</a:t>
            </a: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46F8712D-DF07-4B93-B1DD-9D4D0392C99A}"/>
              </a:ext>
            </a:extLst>
          </p:cNvPr>
          <p:cNvSpPr/>
          <p:nvPr/>
        </p:nvSpPr>
        <p:spPr>
          <a:xfrm>
            <a:off x="3307335" y="529870"/>
            <a:ext cx="1623982" cy="289913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Computer Fundamentals Revision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EE97939-3E96-49DE-B597-67FEF8EBC7DA}"/>
              </a:ext>
            </a:extLst>
          </p:cNvPr>
          <p:cNvCxnSpPr>
            <a:cxnSpLocks/>
          </p:cNvCxnSpPr>
          <p:nvPr/>
        </p:nvCxnSpPr>
        <p:spPr>
          <a:xfrm>
            <a:off x="2713275" y="3505240"/>
            <a:ext cx="573208" cy="38764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row: Down 40">
            <a:extLst>
              <a:ext uri="{FF2B5EF4-FFF2-40B4-BE49-F238E27FC236}">
                <a16:creationId xmlns:a16="http://schemas.microsoft.com/office/drawing/2014/main" id="{6DA81A66-F305-44C8-848C-71A3745D94FD}"/>
              </a:ext>
            </a:extLst>
          </p:cNvPr>
          <p:cNvSpPr/>
          <p:nvPr/>
        </p:nvSpPr>
        <p:spPr>
          <a:xfrm>
            <a:off x="6695283" y="645541"/>
            <a:ext cx="1936193" cy="2859699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2.2 Programming Fundamentals &amp; 2.1 Algorithms </a:t>
            </a:r>
            <a:r>
              <a:rPr lang="en-GB" b="1" i="0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RPE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A363090F-1E0D-41AA-A8EE-2E3C473E147B}"/>
              </a:ext>
            </a:extLst>
          </p:cNvPr>
          <p:cNvSpPr/>
          <p:nvPr/>
        </p:nvSpPr>
        <p:spPr>
          <a:xfrm>
            <a:off x="4957960" y="645541"/>
            <a:ext cx="1769364" cy="2785041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2.3, 2.4&amp; &amp;2.5 Programming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A233583-29E0-47F3-BAA9-87AF34103A2E}"/>
              </a:ext>
            </a:extLst>
          </p:cNvPr>
          <p:cNvSpPr/>
          <p:nvPr/>
        </p:nvSpPr>
        <p:spPr>
          <a:xfrm>
            <a:off x="3313613" y="3466063"/>
            <a:ext cx="1729611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1.1-1.6 Select revision based on past mock paper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66791CC6-26A9-4B0A-B77D-A9BA4AE8F883}"/>
              </a:ext>
            </a:extLst>
          </p:cNvPr>
          <p:cNvSpPr/>
          <p:nvPr/>
        </p:nvSpPr>
        <p:spPr>
          <a:xfrm>
            <a:off x="2550250" y="5623905"/>
            <a:ext cx="1150294" cy="668994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1. Unit 1 mock</a:t>
            </a:r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id="{87AE8F66-3F26-41F5-9BE0-13D7BD4FF447}"/>
              </a:ext>
            </a:extLst>
          </p:cNvPr>
          <p:cNvSpPr/>
          <p:nvPr/>
        </p:nvSpPr>
        <p:spPr>
          <a:xfrm>
            <a:off x="8599435" y="618581"/>
            <a:ext cx="1769364" cy="2824860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Computer Fundamentals </a:t>
            </a:r>
            <a:r>
              <a:rPr lang="en-GB" b="1" dirty="0" err="1">
                <a:solidFill>
                  <a:schemeClr val="tx1"/>
                </a:solidFill>
              </a:rPr>
              <a:t>RPE</a:t>
            </a:r>
            <a:r>
              <a:rPr lang="en-GB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85CB54-3E9B-490A-B3EF-1DD2B2258755}"/>
              </a:ext>
            </a:extLst>
          </p:cNvPr>
          <p:cNvSpPr/>
          <p:nvPr/>
        </p:nvSpPr>
        <p:spPr>
          <a:xfrm>
            <a:off x="5364122" y="3498806"/>
            <a:ext cx="3253494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2.5 Programming Languages 2.2 2.3 Product robust programs, Program fundamentals, 2.1 Algorithms, 2.4 Boolean logic,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603D4E8-CABD-4E3E-92A0-779ED04F54BF}"/>
              </a:ext>
            </a:extLst>
          </p:cNvPr>
          <p:cNvSpPr/>
          <p:nvPr/>
        </p:nvSpPr>
        <p:spPr>
          <a:xfrm>
            <a:off x="8643256" y="3476309"/>
            <a:ext cx="3420635" cy="12487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Systems Architecture, Memory and Storage, Computer Networks, Network Security, System Software &amp; Ethics </a:t>
            </a:r>
          </a:p>
        </p:txBody>
      </p:sp>
      <p:sp>
        <p:nvSpPr>
          <p:cNvPr id="54" name="Arrow: Down 53">
            <a:extLst>
              <a:ext uri="{FF2B5EF4-FFF2-40B4-BE49-F238E27FC236}">
                <a16:creationId xmlns:a16="http://schemas.microsoft.com/office/drawing/2014/main" id="{CC331D8A-876A-4657-9504-EECC88D3CD8C}"/>
              </a:ext>
            </a:extLst>
          </p:cNvPr>
          <p:cNvSpPr/>
          <p:nvPr/>
        </p:nvSpPr>
        <p:spPr>
          <a:xfrm>
            <a:off x="10395442" y="552677"/>
            <a:ext cx="1781102" cy="279723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GB" b="1" i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Past Paper Style Question revision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126DAB3C-5888-4805-B9FA-6D8BF01AB8C2}"/>
              </a:ext>
            </a:extLst>
          </p:cNvPr>
          <p:cNvSpPr/>
          <p:nvPr/>
        </p:nvSpPr>
        <p:spPr>
          <a:xfrm>
            <a:off x="3559868" y="4591226"/>
            <a:ext cx="1102235" cy="994080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RPE</a:t>
            </a:r>
            <a:r>
              <a:rPr lang="en-GB" b="1" dirty="0">
                <a:solidFill>
                  <a:schemeClr val="tx1"/>
                </a:solidFill>
              </a:rPr>
              <a:t> Y10 Unit 1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AFB2151E-7042-4367-9157-989DA96CCD2F}"/>
              </a:ext>
            </a:extLst>
          </p:cNvPr>
          <p:cNvSpPr/>
          <p:nvPr/>
        </p:nvSpPr>
        <p:spPr>
          <a:xfrm>
            <a:off x="4636058" y="5651517"/>
            <a:ext cx="1714078" cy="729092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2 Paper revision</a:t>
            </a:r>
          </a:p>
        </p:txBody>
      </p:sp>
      <p:sp>
        <p:nvSpPr>
          <p:cNvPr id="64" name="Arrow: Right 63">
            <a:extLst>
              <a:ext uri="{FF2B5EF4-FFF2-40B4-BE49-F238E27FC236}">
                <a16:creationId xmlns:a16="http://schemas.microsoft.com/office/drawing/2014/main" id="{7F336D5E-89B7-4906-868D-C8A1CC19559F}"/>
              </a:ext>
            </a:extLst>
          </p:cNvPr>
          <p:cNvSpPr/>
          <p:nvPr/>
        </p:nvSpPr>
        <p:spPr>
          <a:xfrm>
            <a:off x="6381014" y="5491938"/>
            <a:ext cx="1649559" cy="1079610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Unit 2 Mocks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35EF53B-9E74-47A0-947F-B09F7902DA99}"/>
              </a:ext>
            </a:extLst>
          </p:cNvPr>
          <p:cNvCxnSpPr>
            <a:cxnSpLocks/>
          </p:cNvCxnSpPr>
          <p:nvPr/>
        </p:nvCxnSpPr>
        <p:spPr>
          <a:xfrm flipV="1">
            <a:off x="8393154" y="4520821"/>
            <a:ext cx="500204" cy="220562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05AD398-B5C0-4C9B-ABE5-F3BB7C2CCA2B}"/>
              </a:ext>
            </a:extLst>
          </p:cNvPr>
          <p:cNvCxnSpPr>
            <a:cxnSpLocks/>
          </p:cNvCxnSpPr>
          <p:nvPr/>
        </p:nvCxnSpPr>
        <p:spPr>
          <a:xfrm flipV="1">
            <a:off x="4872547" y="4294055"/>
            <a:ext cx="696521" cy="210850"/>
          </a:xfrm>
          <a:prstGeom prst="straightConnector1">
            <a:avLst/>
          </a:prstGeom>
          <a:ln w="76200">
            <a:solidFill>
              <a:schemeClr val="accent2">
                <a:lumMod val="75000"/>
              </a:schemeClr>
            </a:solidFill>
            <a:tailEnd type="triangle"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718F9D06-35FE-4FD5-AA99-9B24B801D87C}"/>
              </a:ext>
            </a:extLst>
          </p:cNvPr>
          <p:cNvSpPr/>
          <p:nvPr/>
        </p:nvSpPr>
        <p:spPr>
          <a:xfrm>
            <a:off x="8616211" y="4706777"/>
            <a:ext cx="3420634" cy="856788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RPE</a:t>
            </a:r>
            <a:r>
              <a:rPr lang="en-GB" b="1" dirty="0">
                <a:solidFill>
                  <a:schemeClr val="tx1"/>
                </a:solidFill>
              </a:rPr>
              <a:t> based on Unit 1 Mock 2 results &amp; Unit 2 mock 2 results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B3A138F9-F577-48DD-98C0-F2CF931A06C6}"/>
              </a:ext>
            </a:extLst>
          </p:cNvPr>
          <p:cNvSpPr/>
          <p:nvPr/>
        </p:nvSpPr>
        <p:spPr>
          <a:xfrm>
            <a:off x="155155" y="5510632"/>
            <a:ext cx="1429603" cy="895541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2. Programming Challenge</a:t>
            </a:r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F60364-B344-4E00-9B9E-A94B4B7C3585}"/>
              </a:ext>
            </a:extLst>
          </p:cNvPr>
          <p:cNvSpPr/>
          <p:nvPr/>
        </p:nvSpPr>
        <p:spPr>
          <a:xfrm>
            <a:off x="1584758" y="5518067"/>
            <a:ext cx="1021912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DC1</a:t>
            </a:r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DA75552D-987D-419A-B68F-6E012102C440}"/>
              </a:ext>
            </a:extLst>
          </p:cNvPr>
          <p:cNvSpPr/>
          <p:nvPr/>
        </p:nvSpPr>
        <p:spPr>
          <a:xfrm>
            <a:off x="3686933" y="5534162"/>
            <a:ext cx="1137048" cy="880670"/>
          </a:xfrm>
          <a:prstGeom prst="rightArrow">
            <a:avLst/>
          </a:prstGeom>
          <a:solidFill>
            <a:srgbClr val="F6B8ED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solidFill>
                  <a:schemeClr val="tx1"/>
                </a:solidFill>
              </a:rPr>
              <a:t>DC2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D3842648-6B4F-434C-A438-2622A8284D61}"/>
              </a:ext>
            </a:extLst>
          </p:cNvPr>
          <p:cNvSpPr/>
          <p:nvPr/>
        </p:nvSpPr>
        <p:spPr>
          <a:xfrm>
            <a:off x="9227724" y="5534162"/>
            <a:ext cx="1453458" cy="976623"/>
          </a:xfrm>
          <a:prstGeom prst="rightArrow">
            <a:avLst/>
          </a:prstGeom>
          <a:solidFill>
            <a:srgbClr val="F6B8ED"/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Past papers 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5A73344D-A1AE-4D4E-9F83-189A9497B415}"/>
              </a:ext>
            </a:extLst>
          </p:cNvPr>
          <p:cNvSpPr/>
          <p:nvPr/>
        </p:nvSpPr>
        <p:spPr>
          <a:xfrm>
            <a:off x="10681182" y="5596359"/>
            <a:ext cx="1197151" cy="835172"/>
          </a:xfrm>
          <a:prstGeom prst="roundRect">
            <a:avLst/>
          </a:prstGeom>
          <a:solidFill>
            <a:srgbClr val="FF33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bg1"/>
                </a:solidFill>
              </a:rPr>
              <a:t>EXAMS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5656F81C-4372-4F37-AD5F-9B71CA89D568}"/>
              </a:ext>
            </a:extLst>
          </p:cNvPr>
          <p:cNvSpPr/>
          <p:nvPr/>
        </p:nvSpPr>
        <p:spPr>
          <a:xfrm>
            <a:off x="1622927" y="70329"/>
            <a:ext cx="10208793" cy="44257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ASSESSMENT OBJECTIVES: Analyse Problems, Design, Write, Debug. Think Creatively &amp; logically.</a:t>
            </a:r>
          </a:p>
        </p:txBody>
      </p:sp>
      <p:sp>
        <p:nvSpPr>
          <p:cNvPr id="80" name="Callout: Right Arrow 79">
            <a:extLst>
              <a:ext uri="{FF2B5EF4-FFF2-40B4-BE49-F238E27FC236}">
                <a16:creationId xmlns:a16="http://schemas.microsoft.com/office/drawing/2014/main" id="{5FE239EE-BC4B-4FC5-BD1C-AB93C01857DD}"/>
              </a:ext>
            </a:extLst>
          </p:cNvPr>
          <p:cNvSpPr/>
          <p:nvPr/>
        </p:nvSpPr>
        <p:spPr>
          <a:xfrm>
            <a:off x="128109" y="108122"/>
            <a:ext cx="1752620" cy="5212454"/>
          </a:xfrm>
          <a:prstGeom prst="rightArrowCallou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Skills Preparation: Understanding how to produce robust programs, the theory behind programming and revising select Unit 1 topics ready for the EOY exams.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3CE33C3E-3CDB-4517-B6E4-C28F496D53F5}"/>
              </a:ext>
            </a:extLst>
          </p:cNvPr>
          <p:cNvSpPr/>
          <p:nvPr/>
        </p:nvSpPr>
        <p:spPr>
          <a:xfrm>
            <a:off x="7353675" y="4761484"/>
            <a:ext cx="800668" cy="791571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RPE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DC91A14-476E-4D7C-80EB-F01826AF2D39}"/>
              </a:ext>
            </a:extLst>
          </p:cNvPr>
          <p:cNvSpPr/>
          <p:nvPr/>
        </p:nvSpPr>
        <p:spPr>
          <a:xfrm>
            <a:off x="4472726" y="4717832"/>
            <a:ext cx="696521" cy="628176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Unit 1 Mock 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2AEDC36-1070-4284-9ECF-A6F1BF771E14}"/>
              </a:ext>
            </a:extLst>
          </p:cNvPr>
          <p:cNvSpPr/>
          <p:nvPr/>
        </p:nvSpPr>
        <p:spPr>
          <a:xfrm>
            <a:off x="6401853" y="4812623"/>
            <a:ext cx="931422" cy="628176"/>
          </a:xfrm>
          <a:prstGeom prst="ellipse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Unit 2 Mocks</a:t>
            </a:r>
          </a:p>
        </p:txBody>
      </p:sp>
    </p:spTree>
    <p:extLst>
      <p:ext uri="{BB962C8B-B14F-4D97-AF65-F5344CB8AC3E}">
        <p14:creationId xmlns:p14="http://schemas.microsoft.com/office/powerpoint/2010/main" val="371514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937107F-5826-4E76-AFD0-B41485B129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440" t="8965" r="28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4E28AD-052D-42B1-B913-2155273985ED}"/>
              </a:ext>
            </a:extLst>
          </p:cNvPr>
          <p:cNvSpPr/>
          <p:nvPr/>
        </p:nvSpPr>
        <p:spPr>
          <a:xfrm>
            <a:off x="0" y="6493576"/>
            <a:ext cx="12192000" cy="33793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Understand and apply the fundamental principles and concepts of Computer Science – Abstraction, decomposition &amp; logic.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8D848D-504A-4810-B60D-7D35B1C3E364}"/>
              </a:ext>
            </a:extLst>
          </p:cNvPr>
          <p:cNvSpPr/>
          <p:nvPr/>
        </p:nvSpPr>
        <p:spPr>
          <a:xfrm>
            <a:off x="709819" y="6145701"/>
            <a:ext cx="11482182" cy="33793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Analyse problems in Computational terms through practical experience of solving problems </a:t>
            </a:r>
            <a:r>
              <a:rPr lang="en-GB" sz="1600" b="1" dirty="0" err="1">
                <a:solidFill>
                  <a:schemeClr val="tx1"/>
                </a:solidFill>
              </a:rPr>
              <a:t>inc</a:t>
            </a:r>
            <a:r>
              <a:rPr lang="en-GB" sz="1600" b="1" dirty="0">
                <a:solidFill>
                  <a:schemeClr val="tx1"/>
                </a:solidFill>
              </a:rPr>
              <a:t> Design, writing &amp; debugging.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5213A4-3BA8-4396-B5F6-F069F3B802C2}"/>
              </a:ext>
            </a:extLst>
          </p:cNvPr>
          <p:cNvSpPr/>
          <p:nvPr/>
        </p:nvSpPr>
        <p:spPr>
          <a:xfrm>
            <a:off x="1170328" y="5771345"/>
            <a:ext cx="11021671" cy="33793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Think creatively, innovatively, analytically, logically and critically.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5037B5-8ABB-41F0-A1C9-D49F91AAFA70}"/>
              </a:ext>
            </a:extLst>
          </p:cNvPr>
          <p:cNvSpPr/>
          <p:nvPr/>
        </p:nvSpPr>
        <p:spPr>
          <a:xfrm>
            <a:off x="3930095" y="5433391"/>
            <a:ext cx="8261903" cy="320573"/>
          </a:xfrm>
          <a:prstGeom prst="rect">
            <a:avLst/>
          </a:prstGeom>
          <a:solidFill>
            <a:srgbClr val="F6B8ED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Understand the impact of digital technology to the individual and to wider society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E1F524-4C8B-43FF-812E-0A3A13D9F541}"/>
              </a:ext>
            </a:extLst>
          </p:cNvPr>
          <p:cNvSpPr/>
          <p:nvPr/>
        </p:nvSpPr>
        <p:spPr>
          <a:xfrm>
            <a:off x="5075582" y="5059022"/>
            <a:ext cx="7116418" cy="337930"/>
          </a:xfrm>
          <a:prstGeom prst="rect">
            <a:avLst/>
          </a:prstGeom>
          <a:solidFill>
            <a:srgbClr val="66CC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Apply mathematical skills relevant to Computer Science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B3D8A1A-78DF-4A48-B6EC-FEB9BBCCB957}"/>
              </a:ext>
            </a:extLst>
          </p:cNvPr>
          <p:cNvSpPr/>
          <p:nvPr/>
        </p:nvSpPr>
        <p:spPr>
          <a:xfrm>
            <a:off x="5815219" y="4670518"/>
            <a:ext cx="6376779" cy="337930"/>
          </a:xfrm>
          <a:prstGeom prst="rect">
            <a:avLst/>
          </a:prstGeom>
          <a:solidFill>
            <a:srgbClr val="99FF33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Remember &amp; Understand </a:t>
            </a:r>
            <a:r>
              <a:rPr lang="en-GB" b="1">
                <a:solidFill>
                  <a:schemeClr val="tx1"/>
                </a:solidFill>
              </a:rPr>
              <a:t>Computer Systems (Paper 1)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CD6C84-7833-4C72-8DF5-87B50D11E6D4}"/>
              </a:ext>
            </a:extLst>
          </p:cNvPr>
          <p:cNvSpPr/>
          <p:nvPr/>
        </p:nvSpPr>
        <p:spPr>
          <a:xfrm>
            <a:off x="6467062" y="4278781"/>
            <a:ext cx="5724938" cy="337930"/>
          </a:xfrm>
          <a:prstGeom prst="rect">
            <a:avLst/>
          </a:prstGeom>
          <a:solidFill>
            <a:srgbClr val="FFFF0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Remember and Apply Computation thinking (Paper 2)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AAB31-6FB0-464C-B8AB-006484E128B2}"/>
              </a:ext>
            </a:extLst>
          </p:cNvPr>
          <p:cNvSpPr txBox="1"/>
          <p:nvPr/>
        </p:nvSpPr>
        <p:spPr>
          <a:xfrm>
            <a:off x="309417" y="2662013"/>
            <a:ext cx="6141493" cy="5847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Steps to Computer Science Success</a:t>
            </a:r>
          </a:p>
        </p:txBody>
      </p:sp>
    </p:spTree>
    <p:extLst>
      <p:ext uri="{BB962C8B-B14F-4D97-AF65-F5344CB8AC3E}">
        <p14:creationId xmlns:p14="http://schemas.microsoft.com/office/powerpoint/2010/main" val="45077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267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Grayson</dc:creator>
  <cp:lastModifiedBy>Luke Grayson</cp:lastModifiedBy>
  <cp:revision>6</cp:revision>
  <dcterms:created xsi:type="dcterms:W3CDTF">2022-03-10T09:55:44Z</dcterms:created>
  <dcterms:modified xsi:type="dcterms:W3CDTF">2022-03-11T08:46:49Z</dcterms:modified>
</cp:coreProperties>
</file>