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266" r:id="rId3"/>
    <p:sldId id="259" r:id="rId4"/>
    <p:sldId id="272" r:id="rId5"/>
    <p:sldId id="270" r:id="rId6"/>
    <p:sldId id="271" r:id="rId7"/>
    <p:sldId id="273" r:id="rId8"/>
    <p:sldId id="26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38" autoAdjust="0"/>
  </p:normalViewPr>
  <p:slideViewPr>
    <p:cSldViewPr>
      <p:cViewPr varScale="1">
        <p:scale>
          <a:sx n="127" d="100"/>
          <a:sy n="127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CE43-A41D-477B-AB6B-6BF12F1B4072}" type="datetimeFigureOut">
              <a:rPr lang="en-GB" smtClean="0"/>
              <a:t>01/02/17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AD021-05DF-4AFE-8D95-0FDC895A3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7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D021-05DF-4AFE-8D95-0FDC895A3D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3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D021-05DF-4AFE-8D95-0FDC895A3D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160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4mins</a:t>
            </a:r>
            <a:r>
              <a:rPr lang="en-US" baseline="0" dirty="0" smtClean="0"/>
              <a:t> demo,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20mins – create logo, then export together.</a:t>
            </a:r>
            <a:br>
              <a:rPr lang="en-US" baseline="0" dirty="0" smtClean="0"/>
            </a:br>
            <a:r>
              <a:rPr lang="en-US" baseline="0" dirty="0" smtClean="0"/>
              <a:t>15mins – Add to PPT and Callout, show each others logos.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D021-05DF-4AFE-8D95-0FDC895A3DF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009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4mins</a:t>
            </a:r>
            <a:r>
              <a:rPr lang="en-US" baseline="0" dirty="0" smtClean="0"/>
              <a:t> demo,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20mins – create logo, then export together.</a:t>
            </a:r>
            <a:br>
              <a:rPr lang="en-US" baseline="0" dirty="0" smtClean="0"/>
            </a:br>
            <a:r>
              <a:rPr lang="en-US" baseline="0" dirty="0" smtClean="0"/>
              <a:t>15mins – Add to PPT and Callout, show each others logos.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D021-05DF-4AFE-8D95-0FDC895A3DF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009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4mins</a:t>
            </a:r>
            <a:r>
              <a:rPr lang="en-US" baseline="0" dirty="0" smtClean="0"/>
              <a:t> demo,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20mins – create logo, then export together.</a:t>
            </a:r>
            <a:br>
              <a:rPr lang="en-US" baseline="0" dirty="0" smtClean="0"/>
            </a:br>
            <a:r>
              <a:rPr lang="en-US" baseline="0" dirty="0" smtClean="0"/>
              <a:t>15mins – Add to PPT and Callout, show each others logos.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D021-05DF-4AFE-8D95-0FDC895A3DF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009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4mins</a:t>
            </a:r>
            <a:r>
              <a:rPr lang="en-US" baseline="0" dirty="0" smtClean="0"/>
              <a:t> demo, 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20mins – create logo, then export together.</a:t>
            </a:r>
            <a:br>
              <a:rPr lang="en-US" baseline="0" dirty="0" smtClean="0"/>
            </a:br>
            <a:r>
              <a:rPr lang="en-US" baseline="0" dirty="0" smtClean="0"/>
              <a:t>15mins – Add to PPT and Callout, show each others logos.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AD021-05DF-4AFE-8D95-0FDC895A3DF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00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video" Target="file:///D:\Teaching%252525252525252520Resources\Personal%252525252525252520Teaching%252525252525252520Resources\Admin\Primary%252525252525252520School%252525252525252520Meetings\7th%252525252525252520Nov%2525252525252525202012\eggtimer-countdown.swf" TargetMode="Externa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95713"/>
            <a:ext cx="1981200" cy="55129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96751"/>
            <a:ext cx="6705600" cy="55103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4617A1E-C3C1-4D2A-A1A0-CBA3B86E2BA9}" type="datetimeFigureOut">
              <a:rPr lang="en-GB" smtClean="0"/>
              <a:t>01/02/17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EE7B37-9527-4DE6-9C07-270241EAAF1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  <a:prstGeom prst="rect">
            <a:avLst/>
          </a:prstGeo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196751"/>
            <a:ext cx="8839200" cy="720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9798" y="2060848"/>
            <a:ext cx="8831802" cy="46085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71752" y="2276872"/>
            <a:ext cx="8407893" cy="41044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159798" y="1196752"/>
            <a:ext cx="8831802" cy="7200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9798" y="2204864"/>
            <a:ext cx="8831802" cy="44644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9797" y="1124744"/>
            <a:ext cx="8814047" cy="9361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4173860" cy="7920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276872"/>
            <a:ext cx="4176464" cy="43924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103439" cy="7920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43924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r with t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196751"/>
            <a:ext cx="8839200" cy="720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9798" y="2060848"/>
            <a:ext cx="8831802" cy="46085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2376264" cy="4464496"/>
          </a:xfrm>
          <a:prstGeom prst="rect">
            <a:avLst/>
          </a:prstGeom>
        </p:spPr>
        <p:txBody>
          <a:bodyPr/>
          <a:lstStyle>
            <a:lvl1pPr marL="45720" indent="0">
              <a:buFont typeface="Arial" pitchFamily="34" charset="0"/>
              <a:buNone/>
              <a:defRPr/>
            </a:lvl1pPr>
            <a:lvl2pPr marL="365760" indent="0">
              <a:buFont typeface="Arial" pitchFamily="34" charset="0"/>
              <a:buNone/>
              <a:defRPr/>
            </a:lvl2pPr>
            <a:lvl3pPr marL="640080" indent="0">
              <a:buFont typeface="Arial" pitchFamily="34" charset="0"/>
              <a:buNone/>
              <a:defRPr/>
            </a:lvl3pPr>
            <a:lvl4pPr marL="914400" indent="0">
              <a:buNone/>
              <a:defRPr/>
            </a:lvl4pPr>
            <a:lvl5pPr marL="109728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159798" y="1196752"/>
            <a:ext cx="8831802" cy="7200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eggtimer-countdown.swf"/>
          <p:cNvPicPr>
            <a:picLocks noRot="1" noChangeAspect="1"/>
          </p:cNvPicPr>
          <p:nvPr userDrawn="1">
            <a:quickTimeFile r:link="rId1"/>
          </p:nvPr>
        </p:nvPicPr>
        <p:blipFill>
          <a:blip r:embed="rId3"/>
          <a:stretch>
            <a:fillRect/>
          </a:stretch>
        </p:blipFill>
        <p:spPr>
          <a:xfrm>
            <a:off x="2819807" y="2060848"/>
            <a:ext cx="6144681" cy="460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7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1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edit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196751"/>
            <a:ext cx="8839200" cy="720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9798" y="2060848"/>
            <a:ext cx="8831802" cy="46085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6"/>
          <p:cNvSpPr>
            <a:spLocks noGrp="1"/>
          </p:cNvSpPr>
          <p:nvPr>
            <p:ph type="title"/>
          </p:nvPr>
        </p:nvSpPr>
        <p:spPr>
          <a:xfrm>
            <a:off x="159798" y="1196752"/>
            <a:ext cx="8831802" cy="7200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3077" name="TextBox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842486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10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with edtia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9798" y="2204864"/>
            <a:ext cx="8831802" cy="44644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9797" y="1124744"/>
            <a:ext cx="8814047" cy="9361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4173860" cy="7920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103439" cy="792088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055" name="TextBox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417671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TextBox2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76475"/>
            <a:ext cx="417671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noFill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62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0400" y="116631"/>
            <a:ext cx="1981200" cy="9157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400" u="sng" dirty="0" smtClean="0"/>
              <a:t>Key Jargon: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050" dirty="0" smtClean="0"/>
              <a:t>Communication Skills, Engaging the Audience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52400" y="117671"/>
            <a:ext cx="6705600" cy="9073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u="sng" dirty="0" smtClean="0"/>
              <a:t>Learning</a:t>
            </a:r>
            <a:r>
              <a:rPr lang="en-US" sz="1400" u="sng" baseline="0" dirty="0" smtClean="0"/>
              <a:t> Goals:</a:t>
            </a:r>
          </a:p>
          <a:p>
            <a:r>
              <a:rPr lang="en-GB" sz="1400" dirty="0" smtClean="0">
                <a:solidFill>
                  <a:srgbClr val="00B050"/>
                </a:solidFill>
              </a:rPr>
              <a:t>All will: Understand general principles &amp; communication</a:t>
            </a:r>
          </a:p>
          <a:p>
            <a:r>
              <a:rPr lang="en-GB" sz="1400" dirty="0" smtClean="0">
                <a:solidFill>
                  <a:srgbClr val="EF7511"/>
                </a:solidFill>
              </a:rPr>
              <a:t>Most will: Explain the communication skills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Some will: Give a detailed accounts with examples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9" r:id="rId5"/>
    <p:sldLayoutId id="2147483678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Skim read the Skills booklet.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Think: Which skill would an IT Business most value in a new employee?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Open Publisher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&amp;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Save as 4.1 </a:t>
            </a:r>
            <a:r>
              <a:rPr lang="en-GB" dirty="0" err="1" smtClean="0">
                <a:solidFill>
                  <a:srgbClr val="FF0000"/>
                </a:solidFill>
              </a:rPr>
              <a:t>Comm</a:t>
            </a: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Skills (A4 landscape)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pic>
        <p:nvPicPr>
          <p:cNvPr id="4" name="Picture 3" descr="58e38638a39246c3c055e678ae4d8ce81a4be9d81caf0aba1a938f75fbcf8de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89040"/>
            <a:ext cx="4947343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8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P2, each section an hour on:</a:t>
            </a:r>
            <a:endParaRPr lang="en-US" dirty="0"/>
          </a:p>
        </p:txBody>
      </p:sp>
      <p:pic>
        <p:nvPicPr>
          <p:cNvPr id="2" name="Picture 1" descr="Screen Shot 2017-02-01 at 22.12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7236296" cy="439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84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All will: </a:t>
            </a:r>
            <a:r>
              <a:rPr lang="en-GB" dirty="0" smtClean="0">
                <a:solidFill>
                  <a:srgbClr val="00B050"/>
                </a:solidFill>
              </a:rPr>
              <a:t>Understand a range of </a:t>
            </a:r>
            <a:r>
              <a:rPr lang="en-GB" dirty="0" err="1" smtClean="0">
                <a:solidFill>
                  <a:srgbClr val="00B050"/>
                </a:solidFill>
              </a:rPr>
              <a:t>Comms</a:t>
            </a:r>
            <a:r>
              <a:rPr lang="en-GB" dirty="0" smtClean="0">
                <a:solidFill>
                  <a:srgbClr val="00B050"/>
                </a:solidFill>
              </a:rPr>
              <a:t> Skills</a:t>
            </a:r>
            <a:endParaRPr lang="en-GB" dirty="0" smtClean="0">
              <a:solidFill>
                <a:srgbClr val="00B050"/>
              </a:solidFill>
            </a:endParaRPr>
          </a:p>
          <a:p>
            <a:r>
              <a:rPr lang="en-GB" dirty="0" smtClean="0">
                <a:solidFill>
                  <a:srgbClr val="EF7511"/>
                </a:solidFill>
              </a:rPr>
              <a:t>Most will: Explain the communication skills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Some will: Give a detailed accounts with examples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By:</a:t>
            </a:r>
            <a:br>
              <a:rPr lang="en-GB" dirty="0" smtClean="0">
                <a:solidFill>
                  <a:schemeClr val="tx1"/>
                </a:solidFill>
              </a:rPr>
            </a:b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Reviewing example communication skills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Choosing three Explaining them in your leaflet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Lets see a good example then some skills….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learning goals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6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Interpersonal Skills</a:t>
            </a:r>
            <a:endParaRPr lang="en-GB" dirty="0"/>
          </a:p>
        </p:txBody>
      </p:sp>
      <p:pic>
        <p:nvPicPr>
          <p:cNvPr id="5" name="Picture 4" descr="Eye-conta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365104"/>
            <a:ext cx="5043180" cy="2689696"/>
          </a:xfrm>
          <a:prstGeom prst="rect">
            <a:avLst/>
          </a:prstGeom>
        </p:spPr>
      </p:pic>
      <p:pic>
        <p:nvPicPr>
          <p:cNvPr id="6" name="Picture 5" descr="body-language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4608512" cy="30723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0098" y="2660194"/>
            <a:ext cx="238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skills are these?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4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Communication Skills</a:t>
            </a:r>
            <a:endParaRPr lang="en-GB" dirty="0"/>
          </a:p>
        </p:txBody>
      </p:sp>
      <p:pic>
        <p:nvPicPr>
          <p:cNvPr id="2" name="Picture 1" descr="Screen shot 2015-10-12 at 23.18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20888"/>
            <a:ext cx="4711700" cy="3289300"/>
          </a:xfrm>
          <a:prstGeom prst="rect">
            <a:avLst/>
          </a:prstGeom>
        </p:spPr>
      </p:pic>
      <p:pic>
        <p:nvPicPr>
          <p:cNvPr id="4" name="Picture 3" descr="feedbac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3619019" cy="180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5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Written skills</a:t>
            </a:r>
            <a:endParaRPr lang="en-GB" dirty="0"/>
          </a:p>
        </p:txBody>
      </p:sp>
      <p:pic>
        <p:nvPicPr>
          <p:cNvPr id="5" name="Picture 4" descr="Screen Shot 2017-02-01 at 22.20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16832"/>
            <a:ext cx="4715334" cy="473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6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these</a:t>
            </a:r>
            <a:r>
              <a:rPr lang="mr-IN" dirty="0" smtClean="0"/>
              <a:t>…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Noise </a:t>
            </a:r>
          </a:p>
          <a:p>
            <a:endParaRPr lang="en-GB" dirty="0"/>
          </a:p>
          <a:p>
            <a:r>
              <a:rPr lang="en-GB" dirty="0" smtClean="0"/>
              <a:t>Language too complex</a:t>
            </a:r>
            <a:br>
              <a:rPr lang="en-GB" dirty="0" smtClean="0"/>
            </a:br>
            <a:r>
              <a:rPr lang="en-GB" dirty="0" smtClean="0"/>
              <a:t>or use of Jargon</a:t>
            </a:r>
          </a:p>
          <a:p>
            <a:endParaRPr lang="en-GB" dirty="0"/>
          </a:p>
          <a:p>
            <a:r>
              <a:rPr lang="en-GB" dirty="0" smtClean="0"/>
              <a:t>Physical Barriers:</a:t>
            </a:r>
            <a:br>
              <a:rPr lang="en-GB" dirty="0" smtClean="0"/>
            </a:br>
            <a:r>
              <a:rPr lang="en-GB" dirty="0" smtClean="0"/>
              <a:t>Deafness/</a:t>
            </a:r>
            <a:br>
              <a:rPr lang="en-GB" dirty="0" smtClean="0"/>
            </a:br>
            <a:r>
              <a:rPr lang="en-GB" dirty="0" smtClean="0"/>
              <a:t>Sign Language</a:t>
            </a:r>
            <a:br>
              <a:rPr lang="en-GB" dirty="0" smtClean="0"/>
            </a:br>
            <a:r>
              <a:rPr lang="en-GB" dirty="0" smtClean="0"/>
              <a:t>Requirements.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Communication</a:t>
            </a:r>
            <a:endParaRPr lang="en-US" dirty="0"/>
          </a:p>
        </p:txBody>
      </p:sp>
      <p:pic>
        <p:nvPicPr>
          <p:cNvPr id="4" name="Picture 3" descr="noi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060848"/>
            <a:ext cx="2175903" cy="1223945"/>
          </a:xfrm>
          <a:prstGeom prst="rect">
            <a:avLst/>
          </a:prstGeom>
        </p:spPr>
      </p:pic>
      <p:pic>
        <p:nvPicPr>
          <p:cNvPr id="6" name="Picture 5" descr="Difference-Between-Jargon-and-Slang-jarg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376384"/>
            <a:ext cx="3162697" cy="2820595"/>
          </a:xfrm>
          <a:prstGeom prst="rect">
            <a:avLst/>
          </a:prstGeom>
        </p:spPr>
      </p:pic>
      <p:pic>
        <p:nvPicPr>
          <p:cNvPr id="7" name="Picture 6" descr="physical 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229200"/>
            <a:ext cx="1744499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7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7" y="2132856"/>
            <a:ext cx="3240360" cy="410445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Using the sheet, create a guide for people writing a CV to Google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Discuss 3 Skills </a:t>
            </a:r>
            <a:br>
              <a:rPr lang="en-GB" dirty="0" smtClean="0"/>
            </a:br>
            <a:r>
              <a:rPr lang="en-GB" dirty="0" smtClean="0"/>
              <a:t>&amp; One barrier.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/>
              <a:t>EG:</a:t>
            </a:r>
            <a:br>
              <a:rPr lang="en-GB" u="sng" dirty="0"/>
            </a:br>
            <a:r>
              <a:rPr lang="en-GB" dirty="0" smtClean="0"/>
              <a:t>Googl</a:t>
            </a:r>
            <a:r>
              <a:rPr lang="en-GB" dirty="0" smtClean="0"/>
              <a:t>e </a:t>
            </a:r>
            <a:r>
              <a:rPr lang="en-GB" dirty="0" smtClean="0"/>
              <a:t>Values </a:t>
            </a:r>
            <a:r>
              <a:rPr lang="en-GB" dirty="0"/>
              <a:t>employs who </a:t>
            </a:r>
            <a:r>
              <a:rPr lang="en-GB" dirty="0" smtClean="0"/>
              <a:t>have great </a:t>
            </a:r>
            <a:br>
              <a:rPr lang="en-GB" dirty="0" smtClean="0"/>
            </a:br>
            <a:r>
              <a:rPr lang="en-GB" strike="sngStrike" dirty="0" smtClean="0"/>
              <a:t>nun-chuck skills</a:t>
            </a:r>
          </a:p>
          <a:p>
            <a:pPr marL="0" indent="0">
              <a:buNone/>
            </a:pPr>
            <a:r>
              <a:rPr lang="en-GB" dirty="0" smtClean="0"/>
              <a:t>Verbal Communication.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Task: </a:t>
            </a:r>
            <a:r>
              <a:rPr lang="en-GB" dirty="0" smtClean="0"/>
              <a:t>Create a 3 sided leaflet</a:t>
            </a:r>
            <a:endParaRPr lang="en-GB" dirty="0"/>
          </a:p>
        </p:txBody>
      </p:sp>
      <p:pic>
        <p:nvPicPr>
          <p:cNvPr id="4" name="Picture 3" descr="Screen Shot 2017-02-01 at 22.25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32856"/>
            <a:ext cx="5359400" cy="1790700"/>
          </a:xfrm>
          <a:prstGeom prst="rect">
            <a:avLst/>
          </a:prstGeom>
        </p:spPr>
      </p:pic>
      <p:pic>
        <p:nvPicPr>
          <p:cNvPr id="5" name="Picture 4" descr="17730321845949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33056"/>
            <a:ext cx="2131079" cy="267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7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draw a cryptic clue to a barrier of your choice: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Rest of the class guess</a:t>
            </a:r>
            <a:r>
              <a:rPr lang="mr-IN" dirty="0" smtClean="0"/>
              <a:t>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Mime a skill or Barrier</a:t>
            </a:r>
            <a:r>
              <a:rPr lang="mr-IN" dirty="0" smtClean="0"/>
              <a:t>…</a:t>
            </a:r>
            <a:r>
              <a:rPr lang="en-GB" dirty="0" smtClean="0"/>
              <a:t>.</a:t>
            </a:r>
            <a:endParaRPr lang="en-US" dirty="0"/>
          </a:p>
        </p:txBody>
      </p:sp>
      <p:pic>
        <p:nvPicPr>
          <p:cNvPr id="4" name="Picture 3" descr="6020-2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17032"/>
            <a:ext cx="2540000" cy="25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4653136"/>
            <a:ext cx="4832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 Interpersonal Skills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641261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sson Template">
  <a:themeElements>
    <a:clrScheme name="Custom 2">
      <a:dk1>
        <a:sysClr val="windowText" lastClr="000000"/>
      </a:dk1>
      <a:lt1>
        <a:sysClr val="window" lastClr="FFFFFF"/>
      </a:lt1>
      <a:dk2>
        <a:srgbClr val="464646"/>
      </a:dk2>
      <a:lt2>
        <a:srgbClr val="FCFDBF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347</TotalTime>
  <Words>151</Words>
  <Application>Microsoft Macintosh PowerPoint</Application>
  <PresentationFormat>On-screen Show (4:3)</PresentationFormat>
  <Paragraphs>51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Lesson Template</vt:lpstr>
      <vt:lpstr>starter</vt:lpstr>
      <vt:lpstr>P2, each section an hour on:</vt:lpstr>
      <vt:lpstr>New learning goals</vt:lpstr>
      <vt:lpstr>Interpersonal Skills</vt:lpstr>
      <vt:lpstr>Communication Skills</vt:lpstr>
      <vt:lpstr>Written skills</vt:lpstr>
      <vt:lpstr>Barriers to Communication</vt:lpstr>
      <vt:lpstr>Task: Create a 3 sided leaflet</vt:lpstr>
      <vt:lpstr>Mime a skill or Barrier….</vt:lpstr>
    </vt:vector>
  </TitlesOfParts>
  <Company>Matravers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title</dc:title>
  <dc:creator>Luke Grayson</dc:creator>
  <cp:lastModifiedBy>GY</cp:lastModifiedBy>
  <cp:revision>35</cp:revision>
  <dcterms:created xsi:type="dcterms:W3CDTF">2013-07-18T11:00:46Z</dcterms:created>
  <dcterms:modified xsi:type="dcterms:W3CDTF">2017-02-01T22:31:16Z</dcterms:modified>
</cp:coreProperties>
</file>