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05" autoAdjust="0"/>
    <p:restoredTop sz="94660"/>
  </p:normalViewPr>
  <p:slideViewPr>
    <p:cSldViewPr snapToGrid="0">
      <p:cViewPr varScale="1">
        <p:scale>
          <a:sx n="42" d="100"/>
          <a:sy n="42" d="100"/>
        </p:scale>
        <p:origin x="41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73344D-A1AE-4D4E-9F83-189A9497B415}"/>
              </a:ext>
            </a:extLst>
          </p:cNvPr>
          <p:cNvSpPr/>
          <p:nvPr/>
        </p:nvSpPr>
        <p:spPr>
          <a:xfrm>
            <a:off x="4420430" y="5531711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EXAMS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D2E7759-4F81-4CD7-AD47-F6CFE27BFCFA}"/>
              </a:ext>
            </a:extLst>
          </p:cNvPr>
          <p:cNvSpPr/>
          <p:nvPr/>
        </p:nvSpPr>
        <p:spPr>
          <a:xfrm>
            <a:off x="10455801" y="3268710"/>
            <a:ext cx="1608090" cy="17243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Unit 6 Coursework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D96B23-F69B-49E9-BE5B-3670CFDCF6AF}"/>
              </a:ext>
            </a:extLst>
          </p:cNvPr>
          <p:cNvSpPr/>
          <p:nvPr/>
        </p:nvSpPr>
        <p:spPr>
          <a:xfrm>
            <a:off x="1673999" y="3287013"/>
            <a:ext cx="1868712" cy="17243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1.0 Computer Hardware, 2.0 Computer Software, 3.0 Understanding business IT systems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D86C7B01-FFCB-4109-A230-3749963180E6}"/>
              </a:ext>
            </a:extLst>
          </p:cNvPr>
          <p:cNvSpPr/>
          <p:nvPr/>
        </p:nvSpPr>
        <p:spPr>
          <a:xfrm>
            <a:off x="1907371" y="592962"/>
            <a:ext cx="1646215" cy="2725733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topic 1, 2, 3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DA81A66-F305-44C8-848C-71A3745D94FD}"/>
              </a:ext>
            </a:extLst>
          </p:cNvPr>
          <p:cNvSpPr/>
          <p:nvPr/>
        </p:nvSpPr>
        <p:spPr>
          <a:xfrm>
            <a:off x="6695283" y="645541"/>
            <a:ext cx="1936193" cy="285969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Unit 2 task 3, 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A363090F-1E0D-41AA-A8EE-2E3C473E147B}"/>
              </a:ext>
            </a:extLst>
          </p:cNvPr>
          <p:cNvSpPr/>
          <p:nvPr/>
        </p:nvSpPr>
        <p:spPr>
          <a:xfrm>
            <a:off x="5239368" y="533654"/>
            <a:ext cx="1535742" cy="27850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2 topic 1, 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233583-29E0-47F3-BAA9-87AF34103A2E}"/>
              </a:ext>
            </a:extLst>
          </p:cNvPr>
          <p:cNvSpPr/>
          <p:nvPr/>
        </p:nvSpPr>
        <p:spPr>
          <a:xfrm>
            <a:off x="3642829" y="3276469"/>
            <a:ext cx="1640870" cy="17243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4.0 </a:t>
            </a:r>
            <a:r>
              <a:rPr lang="en-GB" sz="1600" dirty="0" err="1">
                <a:solidFill>
                  <a:schemeClr val="tx1"/>
                </a:solidFill>
              </a:rPr>
              <a:t>Employibility</a:t>
            </a:r>
            <a:r>
              <a:rPr lang="en-US" sz="1600" dirty="0">
                <a:solidFill>
                  <a:schemeClr val="tx1"/>
                </a:solidFill>
              </a:rPr>
              <a:t>,  communication skills</a:t>
            </a:r>
            <a:r>
              <a:rPr lang="en-GB" sz="1600" dirty="0">
                <a:solidFill>
                  <a:schemeClr val="tx1"/>
                </a:solidFill>
              </a:rPr>
              <a:t>, 5.0 </a:t>
            </a:r>
            <a:r>
              <a:rPr lang="en-US" sz="1600" dirty="0">
                <a:solidFill>
                  <a:schemeClr val="tx1"/>
                </a:solidFill>
              </a:rPr>
              <a:t>Ethical issues and threats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6791CC6-26A9-4B0A-B77D-A9BA4AE8F883}"/>
              </a:ext>
            </a:extLst>
          </p:cNvPr>
          <p:cNvSpPr/>
          <p:nvPr/>
        </p:nvSpPr>
        <p:spPr>
          <a:xfrm>
            <a:off x="2385326" y="5627154"/>
            <a:ext cx="1150294" cy="66899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Mock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87AE8F66-3F26-41F5-9BE0-13D7BD4FF447}"/>
              </a:ext>
            </a:extLst>
          </p:cNvPr>
          <p:cNvSpPr/>
          <p:nvPr/>
        </p:nvSpPr>
        <p:spPr>
          <a:xfrm>
            <a:off x="8599435" y="618581"/>
            <a:ext cx="1769364" cy="282486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Revision for Unit 2</a:t>
            </a: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CC331D8A-876A-4657-9504-EECC88D3CD8C}"/>
              </a:ext>
            </a:extLst>
          </p:cNvPr>
          <p:cNvSpPr/>
          <p:nvPr/>
        </p:nvSpPr>
        <p:spPr>
          <a:xfrm>
            <a:off x="10395442" y="552677"/>
            <a:ext cx="1781102" cy="279723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</a:rPr>
              <a:t>Unit 6 coursework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AFB2151E-7042-4367-9157-989DA96CCD2F}"/>
              </a:ext>
            </a:extLst>
          </p:cNvPr>
          <p:cNvSpPr/>
          <p:nvPr/>
        </p:nvSpPr>
        <p:spPr>
          <a:xfrm>
            <a:off x="5829764" y="5583462"/>
            <a:ext cx="1459060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Socrative tests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7F336D5E-89B7-4906-868D-C8A1CC19559F}"/>
              </a:ext>
            </a:extLst>
          </p:cNvPr>
          <p:cNvSpPr/>
          <p:nvPr/>
        </p:nvSpPr>
        <p:spPr>
          <a:xfrm>
            <a:off x="7276226" y="5421846"/>
            <a:ext cx="905024" cy="1079610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DC3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3A138F9-F577-48DD-98C0-F2CF931A06C6}"/>
              </a:ext>
            </a:extLst>
          </p:cNvPr>
          <p:cNvSpPr/>
          <p:nvPr/>
        </p:nvSpPr>
        <p:spPr>
          <a:xfrm>
            <a:off x="155155" y="5510632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Socrative tests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F60364-B344-4E00-9B9E-A94B4B7C3585}"/>
              </a:ext>
            </a:extLst>
          </p:cNvPr>
          <p:cNvSpPr/>
          <p:nvPr/>
        </p:nvSpPr>
        <p:spPr>
          <a:xfrm>
            <a:off x="1584758" y="5518067"/>
            <a:ext cx="905024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DA75552D-987D-419A-B68F-6E012102C440}"/>
              </a:ext>
            </a:extLst>
          </p:cNvPr>
          <p:cNvSpPr/>
          <p:nvPr/>
        </p:nvSpPr>
        <p:spPr>
          <a:xfrm>
            <a:off x="3558240" y="5518067"/>
            <a:ext cx="905024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5656F81C-4372-4F37-AD5F-9B71CA89D568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ASSESSMENT OBJECTIVES: </a:t>
            </a:r>
            <a:r>
              <a:rPr lang="en-US" sz="1400" b="1" dirty="0">
                <a:solidFill>
                  <a:schemeClr val="tx1"/>
                </a:solidFill>
              </a:rPr>
              <a:t> Understand how </a:t>
            </a:r>
            <a:r>
              <a:rPr lang="en-US" sz="1400" b="1" dirty="0" err="1">
                <a:solidFill>
                  <a:schemeClr val="tx1"/>
                </a:solidFill>
              </a:rPr>
              <a:t>organisations</a:t>
            </a:r>
            <a:r>
              <a:rPr lang="en-US" sz="1400" b="1" dirty="0">
                <a:solidFill>
                  <a:schemeClr val="tx1"/>
                </a:solidFill>
              </a:rPr>
              <a:t> use information sources both internally and externally and the types of information you will encounter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 sound understanding of IT technologies and practices is essential for IT professionals. Information learnt in this unit will provide a solid foundation in the fundamentals of hardware, networks, software, the ethical use of computers and how business uses IT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0A09711-D9CC-4569-96B3-B8FAF081B1FF}"/>
              </a:ext>
            </a:extLst>
          </p:cNvPr>
          <p:cNvSpPr/>
          <p:nvPr/>
        </p:nvSpPr>
        <p:spPr>
          <a:xfrm>
            <a:off x="1907371" y="4933305"/>
            <a:ext cx="3347444" cy="444202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>
                <a:solidFill>
                  <a:schemeClr val="tx1"/>
                </a:solidFill>
              </a:rPr>
              <a:t>RPE</a:t>
            </a:r>
            <a:r>
              <a:rPr lang="en-GB" sz="1400" b="1" dirty="0">
                <a:solidFill>
                  <a:schemeClr val="tx1"/>
                </a:solidFill>
              </a:rPr>
              <a:t> Computing GCSE, KS3 ICT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5A3779E1-03B5-4E23-98B3-7F0DA651C72D}"/>
              </a:ext>
            </a:extLst>
          </p:cNvPr>
          <p:cNvSpPr/>
          <p:nvPr/>
        </p:nvSpPr>
        <p:spPr>
          <a:xfrm>
            <a:off x="8181250" y="5623122"/>
            <a:ext cx="1459060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2 Mock</a:t>
            </a:r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B28E9FBA-71A0-4849-AA17-A6714F8C4A3E}"/>
              </a:ext>
            </a:extLst>
          </p:cNvPr>
          <p:cNvSpPr/>
          <p:nvPr/>
        </p:nvSpPr>
        <p:spPr>
          <a:xfrm>
            <a:off x="9627712" y="5461506"/>
            <a:ext cx="905024" cy="1079610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DC4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4A2896A-A4E5-4D21-98CA-18D2BA782113}"/>
              </a:ext>
            </a:extLst>
          </p:cNvPr>
          <p:cNvSpPr/>
          <p:nvPr/>
        </p:nvSpPr>
        <p:spPr>
          <a:xfrm>
            <a:off x="10545334" y="5626923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Exams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46F8712D-DF07-4B93-B1DD-9D4D0392C99A}"/>
              </a:ext>
            </a:extLst>
          </p:cNvPr>
          <p:cNvSpPr/>
          <p:nvPr/>
        </p:nvSpPr>
        <p:spPr>
          <a:xfrm>
            <a:off x="3518725" y="458734"/>
            <a:ext cx="1623982" cy="289913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 topic 4, 5 (Revision)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6C7B0E-A05D-4A20-A1E6-C97B543F1D25}"/>
              </a:ext>
            </a:extLst>
          </p:cNvPr>
          <p:cNvSpPr/>
          <p:nvPr/>
        </p:nvSpPr>
        <p:spPr>
          <a:xfrm>
            <a:off x="5471985" y="3268710"/>
            <a:ext cx="2759039" cy="17243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1.0 Where information is held and transmitted, 2.0 The styles, classification and management of information, 3.0 Use of information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D0B6D5-F7A9-48AF-8D71-F4D7EA0CF49F}"/>
              </a:ext>
            </a:extLst>
          </p:cNvPr>
          <p:cNvSpPr/>
          <p:nvPr/>
        </p:nvSpPr>
        <p:spPr>
          <a:xfrm>
            <a:off x="8416708" y="3261121"/>
            <a:ext cx="1862201" cy="175020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4.0 Legal framework,  5.0 Flow of information, 6.0 Information security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46C4CD1-2FD2-41A4-B310-06B011BB0331}"/>
              </a:ext>
            </a:extLst>
          </p:cNvPr>
          <p:cNvSpPr/>
          <p:nvPr/>
        </p:nvSpPr>
        <p:spPr>
          <a:xfrm>
            <a:off x="6620391" y="4904524"/>
            <a:ext cx="3347443" cy="444202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>
                <a:solidFill>
                  <a:schemeClr val="tx1"/>
                </a:solidFill>
              </a:rPr>
              <a:t>RPE</a:t>
            </a:r>
            <a:r>
              <a:rPr lang="en-GB" sz="1400" b="1" dirty="0">
                <a:solidFill>
                  <a:schemeClr val="tx1"/>
                </a:solidFill>
              </a:rPr>
              <a:t> Computing GCSE, KS3 ICT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4E28AD-052D-42B1-B913-2155273985ED}"/>
              </a:ext>
            </a:extLst>
          </p:cNvPr>
          <p:cNvSpPr/>
          <p:nvPr/>
        </p:nvSpPr>
        <p:spPr>
          <a:xfrm>
            <a:off x="0" y="6493576"/>
            <a:ext cx="12192000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Understand computer hardware and software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D848D-504A-4810-B60D-7D35B1C3E364}"/>
              </a:ext>
            </a:extLst>
          </p:cNvPr>
          <p:cNvSpPr/>
          <p:nvPr/>
        </p:nvSpPr>
        <p:spPr>
          <a:xfrm>
            <a:off x="709819" y="6145701"/>
            <a:ext cx="11482182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Understand Business IT systems and Employability and communication skills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213A4-3BA8-4396-B5F6-F069F3B802C2}"/>
              </a:ext>
            </a:extLst>
          </p:cNvPr>
          <p:cNvSpPr/>
          <p:nvPr/>
        </p:nvSpPr>
        <p:spPr>
          <a:xfrm>
            <a:off x="1170328" y="5771345"/>
            <a:ext cx="11021671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Understand ethical and operational issues and threats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5037B5-8ABB-41F0-A1C9-D49F91AAFA70}"/>
              </a:ext>
            </a:extLst>
          </p:cNvPr>
          <p:cNvSpPr/>
          <p:nvPr/>
        </p:nvSpPr>
        <p:spPr>
          <a:xfrm>
            <a:off x="2504049" y="5433391"/>
            <a:ext cx="9687949" cy="33793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where information is held globally and how it is transmitted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1F524-4C8B-43FF-812E-0A3A13D9F541}"/>
              </a:ext>
            </a:extLst>
          </p:cNvPr>
          <p:cNvSpPr/>
          <p:nvPr/>
        </p:nvSpPr>
        <p:spPr>
          <a:xfrm>
            <a:off x="3123028" y="5059022"/>
            <a:ext cx="9068972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the styles, classification and the management of global information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D8A1A-78DF-4A48-B6EC-FEB9BBCCB957}"/>
              </a:ext>
            </a:extLst>
          </p:cNvPr>
          <p:cNvSpPr/>
          <p:nvPr/>
        </p:nvSpPr>
        <p:spPr>
          <a:xfrm>
            <a:off x="3643533" y="4670518"/>
            <a:ext cx="8548466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the use of information and the benefits to individuals and </a:t>
            </a:r>
            <a:r>
              <a:rPr lang="en-US" dirty="0" err="1">
                <a:solidFill>
                  <a:schemeClr val="tx1"/>
                </a:solidFill>
              </a:rPr>
              <a:t>organisations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CD6C84-7833-4C72-8DF5-87B50D11E6D4}"/>
              </a:ext>
            </a:extLst>
          </p:cNvPr>
          <p:cNvSpPr/>
          <p:nvPr/>
        </p:nvSpPr>
        <p:spPr>
          <a:xfrm>
            <a:off x="4051495" y="4278781"/>
            <a:ext cx="8140505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the legal framework governing the storage and use of global information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2662013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</a:t>
            </a:r>
            <a:r>
              <a:rPr lang="en-GB" sz="3200" b="1">
                <a:solidFill>
                  <a:schemeClr val="bg1"/>
                </a:solidFill>
              </a:rPr>
              <a:t>to ICT </a:t>
            </a:r>
            <a:r>
              <a:rPr lang="en-GB" sz="3200" b="1" dirty="0">
                <a:solidFill>
                  <a:schemeClr val="bg1"/>
                </a:solidFill>
              </a:rPr>
              <a:t>Success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987142-539C-4DC4-9ED2-20047E85D000}"/>
              </a:ext>
            </a:extLst>
          </p:cNvPr>
          <p:cNvSpPr/>
          <p:nvPr/>
        </p:nvSpPr>
        <p:spPr>
          <a:xfrm>
            <a:off x="4712676" y="3887044"/>
            <a:ext cx="7479323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the flow of information and the principles of information security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272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Chloe Busby</cp:lastModifiedBy>
  <cp:revision>13</cp:revision>
  <dcterms:created xsi:type="dcterms:W3CDTF">2022-03-10T09:55:44Z</dcterms:created>
  <dcterms:modified xsi:type="dcterms:W3CDTF">2022-05-03T10:57:06Z</dcterms:modified>
</cp:coreProperties>
</file>