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7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0898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7981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4537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1103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0606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96640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732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041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691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295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794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9BB87-5A22-4FD5-8A06-618B9806C9FD}" type="datetimeFigureOut">
              <a:rPr lang="en-GB" smtClean="0"/>
              <a:t>13/11/2017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15324F-8DA6-4E1C-A7FF-0918D26A493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4546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Revision on Communication hardware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111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84250" y="762000"/>
            <a:ext cx="31115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Copper –</a:t>
            </a:r>
          </a:p>
          <a:p>
            <a:r>
              <a:rPr lang="en-GB" dirty="0" smtClean="0"/>
              <a:t>Twisted pair, most common communication thing. </a:t>
            </a:r>
          </a:p>
          <a:p>
            <a:r>
              <a:rPr lang="en-GB" dirty="0" smtClean="0"/>
              <a:t>Unshielded is not protected against electromagnetic things.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6" name="TextBox 5"/>
          <p:cNvSpPr txBox="1"/>
          <p:nvPr/>
        </p:nvSpPr>
        <p:spPr>
          <a:xfrm>
            <a:off x="9080500" y="671730"/>
            <a:ext cx="31115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Fibre optic –</a:t>
            </a:r>
          </a:p>
          <a:p>
            <a:r>
              <a:rPr lang="en-GB" dirty="0" smtClean="0"/>
              <a:t>Lighter. 200 megabytes per second. Longer than copper.</a:t>
            </a:r>
          </a:p>
          <a:p>
            <a:r>
              <a:rPr lang="en-GB" dirty="0" smtClean="0"/>
              <a:t>Can be bidirectional </a:t>
            </a:r>
          </a:p>
          <a:p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590550" y="3769162"/>
            <a:ext cx="31115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Wireless –</a:t>
            </a:r>
          </a:p>
          <a:p>
            <a:r>
              <a:rPr lang="en-GB" dirty="0" smtClean="0"/>
              <a:t>Can be 400 megabytes per second. Use on home networks. Connects to router. Walls can cause interference. WiFi, Bluetooth, microwave, laser, 3g/4g, satellite, infrared (needs a line of sight, wont work well outdoors). </a:t>
            </a:r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6654800" y="3618131"/>
            <a:ext cx="3111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 smtClean="0"/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8451850" y="3618130"/>
            <a:ext cx="31115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Network hardware –</a:t>
            </a:r>
          </a:p>
          <a:p>
            <a:r>
              <a:rPr lang="en-GB" dirty="0" smtClean="0"/>
              <a:t>Modem, router (provides an internet connection) , server, client. WAP. Ethernet cable. Hub. Switch (switches between devices. Network topologies (bus, star, ring etc.)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4984750" y="319647"/>
            <a:ext cx="31115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Key words –</a:t>
            </a:r>
          </a:p>
          <a:p>
            <a:r>
              <a:rPr lang="en-GB" dirty="0" smtClean="0"/>
              <a:t>Bandwidth. Ping. leased line. ADSL. VPN.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241254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141</Words>
  <Application>Microsoft Office PowerPoint</Application>
  <PresentationFormat>Widescreen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Revision on Communication hardware</vt:lpstr>
      <vt:lpstr>PowerPoint Presentation</vt:lpstr>
    </vt:vector>
  </TitlesOfParts>
  <Company>Kingdown School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on Communication hardware</dc:title>
  <dc:creator>Luke Grayson</dc:creator>
  <cp:lastModifiedBy>Luke Grayson</cp:lastModifiedBy>
  <cp:revision>2</cp:revision>
  <dcterms:created xsi:type="dcterms:W3CDTF">2017-11-13T12:42:09Z</dcterms:created>
  <dcterms:modified xsi:type="dcterms:W3CDTF">2017-11-13T12:50:56Z</dcterms:modified>
</cp:coreProperties>
</file>