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D9238C63-43A2-4B69-BFD2-EE7C87C2F215}"/>
              </a:ext>
            </a:extLst>
          </p:cNvPr>
          <p:cNvSpPr/>
          <p:nvPr/>
        </p:nvSpPr>
        <p:spPr>
          <a:xfrm>
            <a:off x="8668690" y="3481310"/>
            <a:ext cx="2910645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E17FAC-A137-4681-A642-449FA2DE6B5A}"/>
              </a:ext>
            </a:extLst>
          </p:cNvPr>
          <p:cNvSpPr/>
          <p:nvPr/>
        </p:nvSpPr>
        <p:spPr>
          <a:xfrm>
            <a:off x="5067601" y="3481311"/>
            <a:ext cx="2910645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Use programming languages to solve a variety of computational problems.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7162DE7-CDA6-427B-8FCC-6AAB9AB44E52}"/>
              </a:ext>
            </a:extLst>
          </p:cNvPr>
          <p:cNvSpPr/>
          <p:nvPr/>
        </p:nvSpPr>
        <p:spPr>
          <a:xfrm>
            <a:off x="8862532" y="5427867"/>
            <a:ext cx="1429603" cy="1042580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End of Year Test</a:t>
            </a: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Skills Preparation: Understand how to use a range of more advance desktop software &amp; Programming skills.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509A212-5ED0-4D4D-B9F2-EA26FCD38CEF}"/>
              </a:ext>
            </a:extLst>
          </p:cNvPr>
          <p:cNvSpPr/>
          <p:nvPr/>
        </p:nvSpPr>
        <p:spPr>
          <a:xfrm>
            <a:off x="5683512" y="5549513"/>
            <a:ext cx="1636344" cy="817778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3. Website submitted for assessment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27212B-AAF4-46CC-B005-82FA5AF91B2C}"/>
              </a:ext>
            </a:extLst>
          </p:cNvPr>
          <p:cNvSpPr/>
          <p:nvPr/>
        </p:nvSpPr>
        <p:spPr>
          <a:xfrm>
            <a:off x="1443371" y="3498215"/>
            <a:ext cx="2910645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Understand a range of ways to use technology safely, respectfully, responsibly and securely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B293D488-5C2C-4D45-9723-6DF9A7DC0652}"/>
              </a:ext>
            </a:extLst>
          </p:cNvPr>
          <p:cNvSpPr/>
          <p:nvPr/>
        </p:nvSpPr>
        <p:spPr>
          <a:xfrm>
            <a:off x="1907371" y="592962"/>
            <a:ext cx="2012499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1&amp;2 – </a:t>
            </a:r>
            <a:r>
              <a:rPr lang="en-GB" b="1" dirty="0" err="1">
                <a:solidFill>
                  <a:schemeClr val="tx1"/>
                </a:solidFill>
              </a:rPr>
              <a:t>eSafety</a:t>
            </a:r>
            <a:r>
              <a:rPr lang="en-GB" b="1" dirty="0">
                <a:solidFill>
                  <a:schemeClr val="tx1"/>
                </a:solidFill>
              </a:rPr>
              <a:t> and Office skills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7F1A7E8-C2B3-4948-8892-8C8F50A71EEE}"/>
              </a:ext>
            </a:extLst>
          </p:cNvPr>
          <p:cNvSpPr/>
          <p:nvPr/>
        </p:nvSpPr>
        <p:spPr>
          <a:xfrm>
            <a:off x="2853385" y="5572785"/>
            <a:ext cx="1664827" cy="77123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2. Scratch programming assessment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6EB69B2-211D-4C88-87C0-6C09CEDA9229}"/>
              </a:ext>
            </a:extLst>
          </p:cNvPr>
          <p:cNvCxnSpPr>
            <a:cxnSpLocks/>
            <a:stCxn id="40" idx="3"/>
            <a:endCxn id="41" idx="1"/>
          </p:cNvCxnSpPr>
          <p:nvPr/>
        </p:nvCxnSpPr>
        <p:spPr>
          <a:xfrm flipV="1">
            <a:off x="7978246" y="4105695"/>
            <a:ext cx="690444" cy="1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FCDA87-383B-48F3-A4C1-4EEE7F19FA50}"/>
              </a:ext>
            </a:extLst>
          </p:cNvPr>
          <p:cNvCxnSpPr>
            <a:cxnSpLocks/>
            <a:stCxn id="24" idx="3"/>
            <a:endCxn id="40" idx="1"/>
          </p:cNvCxnSpPr>
          <p:nvPr/>
        </p:nvCxnSpPr>
        <p:spPr>
          <a:xfrm flipV="1">
            <a:off x="4354016" y="4105696"/>
            <a:ext cx="713585" cy="1690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29CA640-F1B2-4063-8904-CE9F4A4B719E}"/>
              </a:ext>
            </a:extLst>
          </p:cNvPr>
          <p:cNvSpPr/>
          <p:nvPr/>
        </p:nvSpPr>
        <p:spPr>
          <a:xfrm>
            <a:off x="398705" y="5510632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1. Office skills assessment</a:t>
            </a: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F04066A3-53C2-4787-ADB2-A8CA7A736BA9}"/>
              </a:ext>
            </a:extLst>
          </p:cNvPr>
          <p:cNvSpPr/>
          <p:nvPr/>
        </p:nvSpPr>
        <p:spPr>
          <a:xfrm>
            <a:off x="1828308" y="5510632"/>
            <a:ext cx="1021912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17483B02-1E13-485D-AA84-5B6493B5EB12}"/>
              </a:ext>
            </a:extLst>
          </p:cNvPr>
          <p:cNvSpPr/>
          <p:nvPr/>
        </p:nvSpPr>
        <p:spPr>
          <a:xfrm>
            <a:off x="4532338" y="5510632"/>
            <a:ext cx="1137048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E96506D3-3536-4519-A20A-E930A933C9D6}"/>
              </a:ext>
            </a:extLst>
          </p:cNvPr>
          <p:cNvSpPr/>
          <p:nvPr/>
        </p:nvSpPr>
        <p:spPr>
          <a:xfrm>
            <a:off x="7364465" y="5462655"/>
            <a:ext cx="1453458" cy="976623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B426F2B-F87E-4D49-B066-ABC7137E9F4D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ASSESSMENT OBJECTIVES: Develop Computing, editing and Programming skills. 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556137C-396B-4ACC-AB43-4308FE342C0A}"/>
              </a:ext>
            </a:extLst>
          </p:cNvPr>
          <p:cNvSpPr/>
          <p:nvPr/>
        </p:nvSpPr>
        <p:spPr>
          <a:xfrm>
            <a:off x="3825245" y="4604963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A77D7E-9C0D-4293-9037-CF0A5BF974B4}"/>
              </a:ext>
            </a:extLst>
          </p:cNvPr>
          <p:cNvSpPr/>
          <p:nvPr/>
        </p:nvSpPr>
        <p:spPr>
          <a:xfrm>
            <a:off x="7358797" y="4595117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A917192-7A78-4E1B-82DC-EA705266F77C}"/>
              </a:ext>
            </a:extLst>
          </p:cNvPr>
          <p:cNvSpPr/>
          <p:nvPr/>
        </p:nvSpPr>
        <p:spPr>
          <a:xfrm>
            <a:off x="11076087" y="4595117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AD314C26-7AB1-45D1-867F-A81185564A17}"/>
              </a:ext>
            </a:extLst>
          </p:cNvPr>
          <p:cNvSpPr/>
          <p:nvPr/>
        </p:nvSpPr>
        <p:spPr>
          <a:xfrm>
            <a:off x="5516675" y="592962"/>
            <a:ext cx="2012499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3&amp;4 – Scratch Programming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86EB47E6-2AE5-4948-A992-B0AD8F818055}"/>
              </a:ext>
            </a:extLst>
          </p:cNvPr>
          <p:cNvSpPr/>
          <p:nvPr/>
        </p:nvSpPr>
        <p:spPr>
          <a:xfrm>
            <a:off x="9125979" y="579355"/>
            <a:ext cx="2012499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5&amp;6 – Website design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163950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Computer Science Success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465508-3630-438A-9D09-4F2E251CBFE4}"/>
              </a:ext>
            </a:extLst>
          </p:cNvPr>
          <p:cNvSpPr/>
          <p:nvPr/>
        </p:nvSpPr>
        <p:spPr>
          <a:xfrm>
            <a:off x="972892" y="5365217"/>
            <a:ext cx="11202955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8A60E5-7500-4B91-A2FF-72618441B384}"/>
              </a:ext>
            </a:extLst>
          </p:cNvPr>
          <p:cNvSpPr/>
          <p:nvPr/>
        </p:nvSpPr>
        <p:spPr>
          <a:xfrm>
            <a:off x="1524000" y="4986917"/>
            <a:ext cx="10651847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how instructions are stored and executed within a computer system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3024D2-3B56-47E8-B12F-F237292A980F}"/>
              </a:ext>
            </a:extLst>
          </p:cNvPr>
          <p:cNvSpPr/>
          <p:nvPr/>
        </p:nvSpPr>
        <p:spPr>
          <a:xfrm>
            <a:off x="2115672" y="4606166"/>
            <a:ext cx="10060176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the hardware and software components that make up computer systems.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8A2B78-4DBE-40D9-B982-C96124782882}"/>
              </a:ext>
            </a:extLst>
          </p:cNvPr>
          <p:cNvSpPr/>
          <p:nvPr/>
        </p:nvSpPr>
        <p:spPr>
          <a:xfrm>
            <a:off x="2608730" y="4225415"/>
            <a:ext cx="9567118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ysClr val="windowText" lastClr="000000"/>
                </a:solidFill>
              </a:rPr>
              <a:t>Understand simple Boolean logic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D994F5-125D-48ED-BD38-E7A8F2DC928C}"/>
              </a:ext>
            </a:extLst>
          </p:cNvPr>
          <p:cNvSpPr/>
          <p:nvPr/>
        </p:nvSpPr>
        <p:spPr>
          <a:xfrm>
            <a:off x="3173506" y="3846960"/>
            <a:ext cx="9002341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Use programming languages to solve a variety of computational problems.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493509-633C-4ED1-8356-EFC1734F1F75}"/>
              </a:ext>
            </a:extLst>
          </p:cNvPr>
          <p:cNvSpPr/>
          <p:nvPr/>
        </p:nvSpPr>
        <p:spPr>
          <a:xfrm>
            <a:off x="3818965" y="3461084"/>
            <a:ext cx="8356882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several key algorithms that reflect computational thinking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AC8CE3-6CB4-40A4-A460-AEEECF25E4E1}"/>
              </a:ext>
            </a:extLst>
          </p:cNvPr>
          <p:cNvSpPr/>
          <p:nvPr/>
        </p:nvSpPr>
        <p:spPr>
          <a:xfrm>
            <a:off x="4536141" y="3078919"/>
            <a:ext cx="7655859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Design, use and evaluate computational abstractions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0AECC4-7874-477F-A0A2-32ACB2B659CD}"/>
              </a:ext>
            </a:extLst>
          </p:cNvPr>
          <p:cNvSpPr/>
          <p:nvPr/>
        </p:nvSpPr>
        <p:spPr>
          <a:xfrm>
            <a:off x="528918" y="5745106"/>
            <a:ext cx="11655006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Create, reuse, revise and repurpose digital artefacts for a given audience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09EC74-9A1F-4F4B-9E2D-8978F5199B47}"/>
              </a:ext>
            </a:extLst>
          </p:cNvPr>
          <p:cNvSpPr/>
          <p:nvPr/>
        </p:nvSpPr>
        <p:spPr>
          <a:xfrm>
            <a:off x="0" y="6123561"/>
            <a:ext cx="12175847" cy="72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a range of ways to use technology safely, respectfully, responsibly and securely, including protecting their online identity and privacy; </a:t>
            </a:r>
            <a:r>
              <a:rPr lang="en-US" dirty="0" err="1">
                <a:solidFill>
                  <a:schemeClr val="tx1"/>
                </a:solidFill>
              </a:rPr>
              <a:t>recognise</a:t>
            </a:r>
            <a:r>
              <a:rPr lang="en-US" dirty="0">
                <a:solidFill>
                  <a:schemeClr val="tx1"/>
                </a:solidFill>
              </a:rPr>
              <a:t> inappropriate content, contact and conduct, and know how to report concerns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248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Chloe Busby</cp:lastModifiedBy>
  <cp:revision>15</cp:revision>
  <dcterms:created xsi:type="dcterms:W3CDTF">2022-03-10T09:55:44Z</dcterms:created>
  <dcterms:modified xsi:type="dcterms:W3CDTF">2022-09-02T13:39:30Z</dcterms:modified>
</cp:coreProperties>
</file>